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9"/>
  </p:notesMasterIdLst>
  <p:handoutMasterIdLst>
    <p:handoutMasterId r:id="rId20"/>
  </p:handoutMasterIdLst>
  <p:sldIdLst>
    <p:sldId id="256" r:id="rId2"/>
    <p:sldId id="257" r:id="rId3"/>
    <p:sldId id="264" r:id="rId4"/>
    <p:sldId id="258" r:id="rId5"/>
    <p:sldId id="263" r:id="rId6"/>
    <p:sldId id="262" r:id="rId7"/>
    <p:sldId id="261" r:id="rId8"/>
    <p:sldId id="260" r:id="rId9"/>
    <p:sldId id="259" r:id="rId10"/>
    <p:sldId id="265" r:id="rId11"/>
    <p:sldId id="266" r:id="rId12"/>
    <p:sldId id="267" r:id="rId13"/>
    <p:sldId id="268" r:id="rId14"/>
    <p:sldId id="273" r:id="rId15"/>
    <p:sldId id="274"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814" autoAdjust="0"/>
    <p:restoredTop sz="96204" autoAdjust="0"/>
  </p:normalViewPr>
  <p:slideViewPr>
    <p:cSldViewPr snapToGrid="0">
      <p:cViewPr>
        <p:scale>
          <a:sx n="120" d="100"/>
          <a:sy n="120" d="100"/>
        </p:scale>
        <p:origin x="97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22BDD6-5CD2-4152-B40F-49C658FD5997}" type="doc">
      <dgm:prSet loTypeId="urn:microsoft.com/office/officeart/2005/8/layout/hierarchy1" loCatId="hierarchy" qsTypeId="urn:microsoft.com/office/officeart/2005/8/quickstyle/simple5" qsCatId="simple" csTypeId="urn:microsoft.com/office/officeart/2005/8/colors/colorful5" csCatId="colorful" phldr="1"/>
      <dgm:spPr/>
      <dgm:t>
        <a:bodyPr/>
        <a:lstStyle/>
        <a:p>
          <a:endParaRPr lang="en-AU"/>
        </a:p>
      </dgm:t>
    </dgm:pt>
    <dgm:pt modelId="{EF30E2FA-DE93-423F-A335-DDDCF57E9458}">
      <dgm:prSet/>
      <dgm:spPr/>
      <dgm:t>
        <a:bodyPr/>
        <a:lstStyle/>
        <a:p>
          <a:r>
            <a:rPr lang="en-AU" b="1" i="0" dirty="0"/>
            <a:t>Problem Statement</a:t>
          </a:r>
          <a:endParaRPr lang="en-AU" b="0" i="0" dirty="0"/>
        </a:p>
        <a:p>
          <a:r>
            <a:rPr lang="en-AU" b="0" i="0" dirty="0"/>
            <a:t>How can we predict the likelihood of customers purchasing specific products based on their past </a:t>
          </a:r>
          <a:r>
            <a:rPr lang="en-AU" b="0" i="0" dirty="0" err="1"/>
            <a:t>behavior</a:t>
          </a:r>
          <a:r>
            <a:rPr lang="en-AU" b="0" i="0" dirty="0"/>
            <a:t> using large-scale grocery data?"</a:t>
          </a:r>
          <a:endParaRPr lang="en-AU" dirty="0"/>
        </a:p>
      </dgm:t>
    </dgm:pt>
    <dgm:pt modelId="{58DB031C-C182-4CE3-9033-5D027A71BD52}" type="parTrans" cxnId="{35FE07E2-623F-4260-864F-55F0DA41895B}">
      <dgm:prSet/>
      <dgm:spPr/>
      <dgm:t>
        <a:bodyPr/>
        <a:lstStyle/>
        <a:p>
          <a:endParaRPr lang="en-AU"/>
        </a:p>
      </dgm:t>
    </dgm:pt>
    <dgm:pt modelId="{5DA56465-64B3-4894-AB30-223DC0CA372A}" type="sibTrans" cxnId="{35FE07E2-623F-4260-864F-55F0DA41895B}">
      <dgm:prSet/>
      <dgm:spPr/>
      <dgm:t>
        <a:bodyPr/>
        <a:lstStyle/>
        <a:p>
          <a:endParaRPr lang="en-AU"/>
        </a:p>
      </dgm:t>
    </dgm:pt>
    <dgm:pt modelId="{37C29150-68EC-4D4C-9BAA-52322EF2EE6D}">
      <dgm:prSet/>
      <dgm:spPr/>
      <dgm:t>
        <a:bodyPr/>
        <a:lstStyle/>
        <a:p>
          <a:r>
            <a:rPr lang="en-AU" b="1" i="0" dirty="0"/>
            <a:t>Impact</a:t>
          </a:r>
          <a:r>
            <a:rPr lang="en-AU" b="0" i="0" dirty="0"/>
            <a:t>:</a:t>
          </a:r>
        </a:p>
        <a:p>
          <a:r>
            <a:rPr lang="en-AU" b="0" i="0" dirty="0"/>
            <a:t>This prediction can help Instacart personalise recommendations, increase customer satisfaction, and drive sales growth.</a:t>
          </a:r>
          <a:endParaRPr lang="en-AU" dirty="0"/>
        </a:p>
      </dgm:t>
    </dgm:pt>
    <dgm:pt modelId="{804726B0-910D-4E36-B3E9-E9DF89B5900E}" type="parTrans" cxnId="{123B5154-1366-4348-8148-081047D1BC00}">
      <dgm:prSet/>
      <dgm:spPr/>
      <dgm:t>
        <a:bodyPr/>
        <a:lstStyle/>
        <a:p>
          <a:endParaRPr lang="en-AU"/>
        </a:p>
      </dgm:t>
    </dgm:pt>
    <dgm:pt modelId="{546383D1-EE34-4D98-A7B1-9567B0587615}" type="sibTrans" cxnId="{123B5154-1366-4348-8148-081047D1BC00}">
      <dgm:prSet/>
      <dgm:spPr/>
      <dgm:t>
        <a:bodyPr/>
        <a:lstStyle/>
        <a:p>
          <a:endParaRPr lang="en-AU"/>
        </a:p>
      </dgm:t>
    </dgm:pt>
    <dgm:pt modelId="{2C3BC14A-8B8C-447B-9689-C9CD2C95BF59}">
      <dgm:prSet/>
      <dgm:spPr/>
      <dgm:t>
        <a:bodyPr/>
        <a:lstStyle/>
        <a:p>
          <a:r>
            <a:rPr lang="en-AU" b="1" i="0" dirty="0"/>
            <a:t>Objective</a:t>
          </a:r>
          <a:r>
            <a:rPr lang="en-AU" b="0" i="0" dirty="0"/>
            <a:t>:</a:t>
          </a:r>
        </a:p>
        <a:p>
          <a:r>
            <a:rPr lang="en-AU" b="0" i="0" dirty="0"/>
            <a:t>To analyse purchasing patterns, build a predictive model for purchase likelihood, and understand customer </a:t>
          </a:r>
          <a:r>
            <a:rPr lang="en-AU" b="0" i="0" dirty="0" err="1"/>
            <a:t>behavior</a:t>
          </a:r>
          <a:r>
            <a:rPr lang="en-AU" b="0" i="0" dirty="0"/>
            <a:t>.</a:t>
          </a:r>
          <a:endParaRPr lang="en-AU" dirty="0"/>
        </a:p>
      </dgm:t>
    </dgm:pt>
    <dgm:pt modelId="{F9069C68-AFE7-4C3A-BD2F-EB8B94C0CCE3}" type="parTrans" cxnId="{8B21CFB7-388F-498D-8B69-6D4FDD10FAA4}">
      <dgm:prSet/>
      <dgm:spPr/>
      <dgm:t>
        <a:bodyPr/>
        <a:lstStyle/>
        <a:p>
          <a:endParaRPr lang="en-AU"/>
        </a:p>
      </dgm:t>
    </dgm:pt>
    <dgm:pt modelId="{73B88075-4B53-4874-BE28-17A1F9121A1E}" type="sibTrans" cxnId="{8B21CFB7-388F-498D-8B69-6D4FDD10FAA4}">
      <dgm:prSet/>
      <dgm:spPr/>
      <dgm:t>
        <a:bodyPr/>
        <a:lstStyle/>
        <a:p>
          <a:endParaRPr lang="en-AU"/>
        </a:p>
      </dgm:t>
    </dgm:pt>
    <dgm:pt modelId="{A43240F9-2FF1-4BF8-8424-C34F49D5C3BD}" type="pres">
      <dgm:prSet presAssocID="{E222BDD6-5CD2-4152-B40F-49C658FD5997}" presName="hierChild1" presStyleCnt="0">
        <dgm:presLayoutVars>
          <dgm:chPref val="1"/>
          <dgm:dir/>
          <dgm:animOne val="branch"/>
          <dgm:animLvl val="lvl"/>
          <dgm:resizeHandles/>
        </dgm:presLayoutVars>
      </dgm:prSet>
      <dgm:spPr/>
    </dgm:pt>
    <dgm:pt modelId="{DB0D595A-EAF3-4B7C-9A08-1DE3AD3DD2EC}" type="pres">
      <dgm:prSet presAssocID="{EF30E2FA-DE93-423F-A335-DDDCF57E9458}" presName="hierRoot1" presStyleCnt="0"/>
      <dgm:spPr/>
    </dgm:pt>
    <dgm:pt modelId="{65481B6F-AE4A-4E1A-82A9-0F8739DF0253}" type="pres">
      <dgm:prSet presAssocID="{EF30E2FA-DE93-423F-A335-DDDCF57E9458}" presName="composite" presStyleCnt="0"/>
      <dgm:spPr/>
    </dgm:pt>
    <dgm:pt modelId="{73155E0B-992A-42EB-A21D-E2B191849B74}" type="pres">
      <dgm:prSet presAssocID="{EF30E2FA-DE93-423F-A335-DDDCF57E9458}" presName="background" presStyleLbl="node0" presStyleIdx="0" presStyleCnt="3"/>
      <dgm:spPr/>
    </dgm:pt>
    <dgm:pt modelId="{A96FC11F-B4BE-4C57-98EB-62C6BD02762F}" type="pres">
      <dgm:prSet presAssocID="{EF30E2FA-DE93-423F-A335-DDDCF57E9458}" presName="text" presStyleLbl="fgAcc0" presStyleIdx="0" presStyleCnt="3">
        <dgm:presLayoutVars>
          <dgm:chPref val="3"/>
        </dgm:presLayoutVars>
      </dgm:prSet>
      <dgm:spPr/>
    </dgm:pt>
    <dgm:pt modelId="{54BCB412-4D6A-4A37-827C-C070E86E2F04}" type="pres">
      <dgm:prSet presAssocID="{EF30E2FA-DE93-423F-A335-DDDCF57E9458}" presName="hierChild2" presStyleCnt="0"/>
      <dgm:spPr/>
    </dgm:pt>
    <dgm:pt modelId="{E8A3BBEB-96E7-442E-9AF1-F232D8843738}" type="pres">
      <dgm:prSet presAssocID="{37C29150-68EC-4D4C-9BAA-52322EF2EE6D}" presName="hierRoot1" presStyleCnt="0"/>
      <dgm:spPr/>
    </dgm:pt>
    <dgm:pt modelId="{1F34DDF6-54EC-4C4C-802B-F880AFE5B9C0}" type="pres">
      <dgm:prSet presAssocID="{37C29150-68EC-4D4C-9BAA-52322EF2EE6D}" presName="composite" presStyleCnt="0"/>
      <dgm:spPr/>
    </dgm:pt>
    <dgm:pt modelId="{B38FBF28-CE58-4FE9-AC20-1C4B48358FC6}" type="pres">
      <dgm:prSet presAssocID="{37C29150-68EC-4D4C-9BAA-52322EF2EE6D}" presName="background" presStyleLbl="node0" presStyleIdx="1" presStyleCnt="3"/>
      <dgm:spPr/>
    </dgm:pt>
    <dgm:pt modelId="{ED85DA76-0012-47D4-BB2C-9B7EC5ADDF70}" type="pres">
      <dgm:prSet presAssocID="{37C29150-68EC-4D4C-9BAA-52322EF2EE6D}" presName="text" presStyleLbl="fgAcc0" presStyleIdx="1" presStyleCnt="3">
        <dgm:presLayoutVars>
          <dgm:chPref val="3"/>
        </dgm:presLayoutVars>
      </dgm:prSet>
      <dgm:spPr/>
    </dgm:pt>
    <dgm:pt modelId="{92C57639-A05F-43DC-A9CB-E1245A4CCCD7}" type="pres">
      <dgm:prSet presAssocID="{37C29150-68EC-4D4C-9BAA-52322EF2EE6D}" presName="hierChild2" presStyleCnt="0"/>
      <dgm:spPr/>
    </dgm:pt>
    <dgm:pt modelId="{981AE897-C443-4B6B-8D90-C875BA69FBC1}" type="pres">
      <dgm:prSet presAssocID="{2C3BC14A-8B8C-447B-9689-C9CD2C95BF59}" presName="hierRoot1" presStyleCnt="0"/>
      <dgm:spPr/>
    </dgm:pt>
    <dgm:pt modelId="{095A213B-00AD-4468-BB4F-D783302BBBCA}" type="pres">
      <dgm:prSet presAssocID="{2C3BC14A-8B8C-447B-9689-C9CD2C95BF59}" presName="composite" presStyleCnt="0"/>
      <dgm:spPr/>
    </dgm:pt>
    <dgm:pt modelId="{72674350-55FA-426D-9365-9656BA844CFA}" type="pres">
      <dgm:prSet presAssocID="{2C3BC14A-8B8C-447B-9689-C9CD2C95BF59}" presName="background" presStyleLbl="node0" presStyleIdx="2" presStyleCnt="3"/>
      <dgm:spPr/>
    </dgm:pt>
    <dgm:pt modelId="{7BA8D138-31F5-49F6-8C66-C4C5F2D69C3D}" type="pres">
      <dgm:prSet presAssocID="{2C3BC14A-8B8C-447B-9689-C9CD2C95BF59}" presName="text" presStyleLbl="fgAcc0" presStyleIdx="2" presStyleCnt="3">
        <dgm:presLayoutVars>
          <dgm:chPref val="3"/>
        </dgm:presLayoutVars>
      </dgm:prSet>
      <dgm:spPr/>
    </dgm:pt>
    <dgm:pt modelId="{C0288AEB-F66D-4FDF-907D-97CF00861C99}" type="pres">
      <dgm:prSet presAssocID="{2C3BC14A-8B8C-447B-9689-C9CD2C95BF59}" presName="hierChild2" presStyleCnt="0"/>
      <dgm:spPr/>
    </dgm:pt>
  </dgm:ptLst>
  <dgm:cxnLst>
    <dgm:cxn modelId="{C2ECF42C-A061-47DC-B1F8-FA3FEBC0CEF5}" type="presOf" srcId="{E222BDD6-5CD2-4152-B40F-49C658FD5997}" destId="{A43240F9-2FF1-4BF8-8424-C34F49D5C3BD}" srcOrd="0" destOrd="0" presId="urn:microsoft.com/office/officeart/2005/8/layout/hierarchy1"/>
    <dgm:cxn modelId="{123B5154-1366-4348-8148-081047D1BC00}" srcId="{E222BDD6-5CD2-4152-B40F-49C658FD5997}" destId="{37C29150-68EC-4D4C-9BAA-52322EF2EE6D}" srcOrd="1" destOrd="0" parTransId="{804726B0-910D-4E36-B3E9-E9DF89B5900E}" sibTransId="{546383D1-EE34-4D98-A7B1-9567B0587615}"/>
    <dgm:cxn modelId="{D794A27D-DA1C-457C-8270-20C0C72786CF}" type="presOf" srcId="{37C29150-68EC-4D4C-9BAA-52322EF2EE6D}" destId="{ED85DA76-0012-47D4-BB2C-9B7EC5ADDF70}" srcOrd="0" destOrd="0" presId="urn:microsoft.com/office/officeart/2005/8/layout/hierarchy1"/>
    <dgm:cxn modelId="{3A9C3B8E-29F0-48AA-B108-55CCF84A83DD}" type="presOf" srcId="{2C3BC14A-8B8C-447B-9689-C9CD2C95BF59}" destId="{7BA8D138-31F5-49F6-8C66-C4C5F2D69C3D}" srcOrd="0" destOrd="0" presId="urn:microsoft.com/office/officeart/2005/8/layout/hierarchy1"/>
    <dgm:cxn modelId="{8B21CFB7-388F-498D-8B69-6D4FDD10FAA4}" srcId="{E222BDD6-5CD2-4152-B40F-49C658FD5997}" destId="{2C3BC14A-8B8C-447B-9689-C9CD2C95BF59}" srcOrd="2" destOrd="0" parTransId="{F9069C68-AFE7-4C3A-BD2F-EB8B94C0CCE3}" sibTransId="{73B88075-4B53-4874-BE28-17A1F9121A1E}"/>
    <dgm:cxn modelId="{16C077D7-0B10-4DF8-910B-73ECE84CFB76}" type="presOf" srcId="{EF30E2FA-DE93-423F-A335-DDDCF57E9458}" destId="{A96FC11F-B4BE-4C57-98EB-62C6BD02762F}" srcOrd="0" destOrd="0" presId="urn:microsoft.com/office/officeart/2005/8/layout/hierarchy1"/>
    <dgm:cxn modelId="{35FE07E2-623F-4260-864F-55F0DA41895B}" srcId="{E222BDD6-5CD2-4152-B40F-49C658FD5997}" destId="{EF30E2FA-DE93-423F-A335-DDDCF57E9458}" srcOrd="0" destOrd="0" parTransId="{58DB031C-C182-4CE3-9033-5D027A71BD52}" sibTransId="{5DA56465-64B3-4894-AB30-223DC0CA372A}"/>
    <dgm:cxn modelId="{740B205A-0DEF-4FF2-A2D3-B323F4983A79}" type="presParOf" srcId="{A43240F9-2FF1-4BF8-8424-C34F49D5C3BD}" destId="{DB0D595A-EAF3-4B7C-9A08-1DE3AD3DD2EC}" srcOrd="0" destOrd="0" presId="urn:microsoft.com/office/officeart/2005/8/layout/hierarchy1"/>
    <dgm:cxn modelId="{031D1047-1AD6-410F-942A-613D801ECC6E}" type="presParOf" srcId="{DB0D595A-EAF3-4B7C-9A08-1DE3AD3DD2EC}" destId="{65481B6F-AE4A-4E1A-82A9-0F8739DF0253}" srcOrd="0" destOrd="0" presId="urn:microsoft.com/office/officeart/2005/8/layout/hierarchy1"/>
    <dgm:cxn modelId="{F2060B7A-442E-4AE0-A226-EBEFA6716659}" type="presParOf" srcId="{65481B6F-AE4A-4E1A-82A9-0F8739DF0253}" destId="{73155E0B-992A-42EB-A21D-E2B191849B74}" srcOrd="0" destOrd="0" presId="urn:microsoft.com/office/officeart/2005/8/layout/hierarchy1"/>
    <dgm:cxn modelId="{BC1D8D0F-F35E-432B-90DE-85AC14179FC0}" type="presParOf" srcId="{65481B6F-AE4A-4E1A-82A9-0F8739DF0253}" destId="{A96FC11F-B4BE-4C57-98EB-62C6BD02762F}" srcOrd="1" destOrd="0" presId="urn:microsoft.com/office/officeart/2005/8/layout/hierarchy1"/>
    <dgm:cxn modelId="{BD8365F5-4D12-440A-A6DC-E8A873519722}" type="presParOf" srcId="{DB0D595A-EAF3-4B7C-9A08-1DE3AD3DD2EC}" destId="{54BCB412-4D6A-4A37-827C-C070E86E2F04}" srcOrd="1" destOrd="0" presId="urn:microsoft.com/office/officeart/2005/8/layout/hierarchy1"/>
    <dgm:cxn modelId="{027D4BFC-C88D-45E5-8AC7-09A724F52B2C}" type="presParOf" srcId="{A43240F9-2FF1-4BF8-8424-C34F49D5C3BD}" destId="{E8A3BBEB-96E7-442E-9AF1-F232D8843738}" srcOrd="1" destOrd="0" presId="urn:microsoft.com/office/officeart/2005/8/layout/hierarchy1"/>
    <dgm:cxn modelId="{B9103C84-5903-48BC-AA8F-C7076B9E1A9C}" type="presParOf" srcId="{E8A3BBEB-96E7-442E-9AF1-F232D8843738}" destId="{1F34DDF6-54EC-4C4C-802B-F880AFE5B9C0}" srcOrd="0" destOrd="0" presId="urn:microsoft.com/office/officeart/2005/8/layout/hierarchy1"/>
    <dgm:cxn modelId="{FB18B869-EF83-4A7B-9C0D-0C33E274A144}" type="presParOf" srcId="{1F34DDF6-54EC-4C4C-802B-F880AFE5B9C0}" destId="{B38FBF28-CE58-4FE9-AC20-1C4B48358FC6}" srcOrd="0" destOrd="0" presId="urn:microsoft.com/office/officeart/2005/8/layout/hierarchy1"/>
    <dgm:cxn modelId="{5D066EA8-F738-4F9F-8090-1DA01D7700AE}" type="presParOf" srcId="{1F34DDF6-54EC-4C4C-802B-F880AFE5B9C0}" destId="{ED85DA76-0012-47D4-BB2C-9B7EC5ADDF70}" srcOrd="1" destOrd="0" presId="urn:microsoft.com/office/officeart/2005/8/layout/hierarchy1"/>
    <dgm:cxn modelId="{97EDDEEB-8AA4-4998-AD5F-97A99498A655}" type="presParOf" srcId="{E8A3BBEB-96E7-442E-9AF1-F232D8843738}" destId="{92C57639-A05F-43DC-A9CB-E1245A4CCCD7}" srcOrd="1" destOrd="0" presId="urn:microsoft.com/office/officeart/2005/8/layout/hierarchy1"/>
    <dgm:cxn modelId="{C375D0AD-DAAA-4213-B5D3-B9A352F71435}" type="presParOf" srcId="{A43240F9-2FF1-4BF8-8424-C34F49D5C3BD}" destId="{981AE897-C443-4B6B-8D90-C875BA69FBC1}" srcOrd="2" destOrd="0" presId="urn:microsoft.com/office/officeart/2005/8/layout/hierarchy1"/>
    <dgm:cxn modelId="{716187D4-ACE9-4B28-8683-64411C476B3E}" type="presParOf" srcId="{981AE897-C443-4B6B-8D90-C875BA69FBC1}" destId="{095A213B-00AD-4468-BB4F-D783302BBBCA}" srcOrd="0" destOrd="0" presId="urn:microsoft.com/office/officeart/2005/8/layout/hierarchy1"/>
    <dgm:cxn modelId="{3759E51A-F00E-41BD-98B9-46561D71535E}" type="presParOf" srcId="{095A213B-00AD-4468-BB4F-D783302BBBCA}" destId="{72674350-55FA-426D-9365-9656BA844CFA}" srcOrd="0" destOrd="0" presId="urn:microsoft.com/office/officeart/2005/8/layout/hierarchy1"/>
    <dgm:cxn modelId="{F53934C5-0BDE-4E60-A08A-4CB8BC013803}" type="presParOf" srcId="{095A213B-00AD-4468-BB4F-D783302BBBCA}" destId="{7BA8D138-31F5-49F6-8C66-C4C5F2D69C3D}" srcOrd="1" destOrd="0" presId="urn:microsoft.com/office/officeart/2005/8/layout/hierarchy1"/>
    <dgm:cxn modelId="{4E9F5932-C5C6-4837-9C3C-AC7FD33633C9}" type="presParOf" srcId="{981AE897-C443-4B6B-8D90-C875BA69FBC1}" destId="{C0288AEB-F66D-4FDF-907D-97CF00861C9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D9DA93-0EF8-4281-8247-90CCCF3C70F8}" type="doc">
      <dgm:prSet loTypeId="urn:microsoft.com/office/officeart/2016/7/layout/RepeatingBendingProcessNew" loCatId="process" qsTypeId="urn:microsoft.com/office/officeart/2005/8/quickstyle/simple4" qsCatId="simple" csTypeId="urn:microsoft.com/office/officeart/2005/8/colors/accent2_2" csCatId="accent2" phldr="1"/>
      <dgm:spPr/>
      <dgm:t>
        <a:bodyPr/>
        <a:lstStyle/>
        <a:p>
          <a:endParaRPr lang="en-US"/>
        </a:p>
      </dgm:t>
    </dgm:pt>
    <dgm:pt modelId="{D31FA746-437A-419E-B7D3-AEEEEEBC699E}">
      <dgm:prSet/>
      <dgm:spPr/>
      <dgm:t>
        <a:bodyPr/>
        <a:lstStyle/>
        <a:p>
          <a:r>
            <a:rPr lang="en-US"/>
            <a:t>Data Sources : </a:t>
          </a:r>
          <a:r>
            <a:rPr lang="en-US" b="1" i="0"/>
            <a:t>Instacart Market Basket Analysis (2017, Kaggle )</a:t>
          </a:r>
          <a:endParaRPr lang="en-US"/>
        </a:p>
      </dgm:t>
    </dgm:pt>
    <dgm:pt modelId="{A22B2714-650A-4E60-9B76-31957B5F4585}" type="parTrans" cxnId="{22148855-4FC9-42ED-974D-C8FC52ECB26B}">
      <dgm:prSet/>
      <dgm:spPr/>
      <dgm:t>
        <a:bodyPr/>
        <a:lstStyle/>
        <a:p>
          <a:endParaRPr lang="en-US"/>
        </a:p>
      </dgm:t>
    </dgm:pt>
    <dgm:pt modelId="{56A20CD6-8EAF-4B09-9466-BDE56976619F}" type="sibTrans" cxnId="{22148855-4FC9-42ED-974D-C8FC52ECB26B}">
      <dgm:prSet/>
      <dgm:spPr/>
      <dgm:t>
        <a:bodyPr/>
        <a:lstStyle/>
        <a:p>
          <a:endParaRPr lang="en-US"/>
        </a:p>
      </dgm:t>
    </dgm:pt>
    <dgm:pt modelId="{75B66968-6A16-4F01-8101-89D80C3C553B}">
      <dgm:prSet/>
      <dgm:spPr/>
      <dgm:t>
        <a:bodyPr/>
        <a:lstStyle/>
        <a:p>
          <a:r>
            <a:rPr lang="en-US" dirty="0"/>
            <a:t>The analysis uses 3 primary datasets:</a:t>
          </a:r>
        </a:p>
      </dgm:t>
    </dgm:pt>
    <dgm:pt modelId="{682A673B-DF01-43FF-ABD9-E9A0F4F820C6}" type="parTrans" cxnId="{FE3B100F-F3BB-484B-92BC-312FEF9F21BB}">
      <dgm:prSet/>
      <dgm:spPr/>
      <dgm:t>
        <a:bodyPr/>
        <a:lstStyle/>
        <a:p>
          <a:endParaRPr lang="en-US"/>
        </a:p>
      </dgm:t>
    </dgm:pt>
    <dgm:pt modelId="{4A966C42-4557-411D-B50E-E83BDC6DBCBA}" type="sibTrans" cxnId="{FE3B100F-F3BB-484B-92BC-312FEF9F21BB}">
      <dgm:prSet/>
      <dgm:spPr/>
      <dgm:t>
        <a:bodyPr/>
        <a:lstStyle/>
        <a:p>
          <a:endParaRPr lang="en-US"/>
        </a:p>
      </dgm:t>
    </dgm:pt>
    <dgm:pt modelId="{53E1B964-DCBE-473B-9B78-0F82F548E45B}">
      <dgm:prSet/>
      <dgm:spPr/>
      <dgm:t>
        <a:bodyPr/>
        <a:lstStyle/>
        <a:p>
          <a:r>
            <a:rPr lang="en-US" b="1"/>
            <a:t>Orders (orders.csv)</a:t>
          </a:r>
          <a:endParaRPr lang="en-US"/>
        </a:p>
      </dgm:t>
    </dgm:pt>
    <dgm:pt modelId="{5E005F81-89F7-4D10-963A-532C286DACA1}" type="parTrans" cxnId="{F51A453D-413C-45CD-BBB1-E9B663772027}">
      <dgm:prSet/>
      <dgm:spPr/>
      <dgm:t>
        <a:bodyPr/>
        <a:lstStyle/>
        <a:p>
          <a:endParaRPr lang="en-US"/>
        </a:p>
      </dgm:t>
    </dgm:pt>
    <dgm:pt modelId="{FA47D21A-ABD6-4C0B-957A-03E074D8EF4C}" type="sibTrans" cxnId="{F51A453D-413C-45CD-BBB1-E9B663772027}">
      <dgm:prSet/>
      <dgm:spPr/>
      <dgm:t>
        <a:bodyPr/>
        <a:lstStyle/>
        <a:p>
          <a:endParaRPr lang="en-US"/>
        </a:p>
      </dgm:t>
    </dgm:pt>
    <dgm:pt modelId="{40CDE6A3-E025-4F2A-8F9D-329C19D12A69}">
      <dgm:prSet/>
      <dgm:spPr/>
      <dgm:t>
        <a:bodyPr/>
        <a:lstStyle/>
        <a:p>
          <a:r>
            <a:rPr lang="en-US" b="1"/>
            <a:t>Products (products.csv)</a:t>
          </a:r>
          <a:endParaRPr lang="en-US"/>
        </a:p>
      </dgm:t>
    </dgm:pt>
    <dgm:pt modelId="{526C8170-B4F0-41B6-8623-483C3036EB82}" type="parTrans" cxnId="{9658C2A5-3CA0-4374-9D3D-FEF1DAC0E680}">
      <dgm:prSet/>
      <dgm:spPr/>
      <dgm:t>
        <a:bodyPr/>
        <a:lstStyle/>
        <a:p>
          <a:endParaRPr lang="en-US"/>
        </a:p>
      </dgm:t>
    </dgm:pt>
    <dgm:pt modelId="{DF3C5E6D-38C0-46FE-8C12-C6D370FE501A}" type="sibTrans" cxnId="{9658C2A5-3CA0-4374-9D3D-FEF1DAC0E680}">
      <dgm:prSet/>
      <dgm:spPr/>
      <dgm:t>
        <a:bodyPr/>
        <a:lstStyle/>
        <a:p>
          <a:endParaRPr lang="en-US"/>
        </a:p>
      </dgm:t>
    </dgm:pt>
    <dgm:pt modelId="{CA50C167-2951-4E9F-A162-21063BD3E768}">
      <dgm:prSet/>
      <dgm:spPr/>
      <dgm:t>
        <a:bodyPr/>
        <a:lstStyle/>
        <a:p>
          <a:r>
            <a:rPr lang="en-US" b="1"/>
            <a:t>Order Products (order_products__prior.csv)</a:t>
          </a:r>
          <a:endParaRPr lang="en-US"/>
        </a:p>
      </dgm:t>
    </dgm:pt>
    <dgm:pt modelId="{80A09A65-92EE-4603-ABD9-D938DB927359}" type="parTrans" cxnId="{81EF7DC4-29EE-4942-8B52-1C0A9603C152}">
      <dgm:prSet/>
      <dgm:spPr/>
      <dgm:t>
        <a:bodyPr/>
        <a:lstStyle/>
        <a:p>
          <a:endParaRPr lang="en-US"/>
        </a:p>
      </dgm:t>
    </dgm:pt>
    <dgm:pt modelId="{A3AF7578-630A-474B-B2BE-78D91A532114}" type="sibTrans" cxnId="{81EF7DC4-29EE-4942-8B52-1C0A9603C152}">
      <dgm:prSet/>
      <dgm:spPr/>
      <dgm:t>
        <a:bodyPr/>
        <a:lstStyle/>
        <a:p>
          <a:endParaRPr lang="en-US"/>
        </a:p>
      </dgm:t>
    </dgm:pt>
    <dgm:pt modelId="{19D99D89-422F-417E-8853-A29E1A95291D}">
      <dgm:prSet/>
      <dgm:spPr/>
      <dgm:t>
        <a:bodyPr/>
        <a:lstStyle/>
        <a:p>
          <a:pPr algn="ctr"/>
          <a:r>
            <a:rPr lang="en-US" b="1" dirty="0"/>
            <a:t>Data Types Collected: </a:t>
          </a:r>
        </a:p>
      </dgm:t>
    </dgm:pt>
    <dgm:pt modelId="{F6E62DAB-FD6B-4269-BE84-34A95DAAAEC2}" type="parTrans" cxnId="{77A7E3EF-B357-4E96-A83D-D7FFD8A95014}">
      <dgm:prSet/>
      <dgm:spPr/>
      <dgm:t>
        <a:bodyPr/>
        <a:lstStyle/>
        <a:p>
          <a:endParaRPr lang="en-US"/>
        </a:p>
      </dgm:t>
    </dgm:pt>
    <dgm:pt modelId="{C78BC7D0-DB84-4744-BB4E-07D1F92F0EE9}" type="sibTrans" cxnId="{77A7E3EF-B357-4E96-A83D-D7FFD8A95014}">
      <dgm:prSet/>
      <dgm:spPr/>
      <dgm:t>
        <a:bodyPr/>
        <a:lstStyle/>
        <a:p>
          <a:endParaRPr lang="en-US"/>
        </a:p>
      </dgm:t>
    </dgm:pt>
    <dgm:pt modelId="{10E5E80B-37BB-4D35-A23F-62E9F441E8C5}">
      <dgm:prSet/>
      <dgm:spPr/>
      <dgm:t>
        <a:bodyPr/>
        <a:lstStyle/>
        <a:p>
          <a:pPr algn="ctr"/>
          <a:r>
            <a:rPr lang="en-US" b="1" dirty="0"/>
            <a:t>user identification</a:t>
          </a:r>
        </a:p>
      </dgm:t>
    </dgm:pt>
    <dgm:pt modelId="{36C3255B-A29F-48FC-AB9B-964E3D6E5967}" type="parTrans" cxnId="{3C28AEE6-51DA-4873-BEDF-A1FCAAC3B2D5}">
      <dgm:prSet/>
      <dgm:spPr/>
      <dgm:t>
        <a:bodyPr/>
        <a:lstStyle/>
        <a:p>
          <a:endParaRPr lang="en-US"/>
        </a:p>
      </dgm:t>
    </dgm:pt>
    <dgm:pt modelId="{F537B127-649D-4F87-A2F8-CC1D166702B7}" type="sibTrans" cxnId="{3C28AEE6-51DA-4873-BEDF-A1FCAAC3B2D5}">
      <dgm:prSet/>
      <dgm:spPr/>
      <dgm:t>
        <a:bodyPr/>
        <a:lstStyle/>
        <a:p>
          <a:endParaRPr lang="en-US"/>
        </a:p>
      </dgm:t>
    </dgm:pt>
    <dgm:pt modelId="{4C860266-891D-4EAC-B777-6CF4B50C9C05}">
      <dgm:prSet/>
      <dgm:spPr/>
      <dgm:t>
        <a:bodyPr/>
        <a:lstStyle/>
        <a:p>
          <a:pPr algn="ctr"/>
          <a:r>
            <a:rPr lang="en-US" b="1" dirty="0"/>
            <a:t>product identification</a:t>
          </a:r>
        </a:p>
      </dgm:t>
    </dgm:pt>
    <dgm:pt modelId="{A35C71F6-7111-455E-B22F-C7BF97B642FC}" type="parTrans" cxnId="{13E6028B-7D8A-42FA-A112-69F271A627D1}">
      <dgm:prSet/>
      <dgm:spPr/>
      <dgm:t>
        <a:bodyPr/>
        <a:lstStyle/>
        <a:p>
          <a:endParaRPr lang="en-US"/>
        </a:p>
      </dgm:t>
    </dgm:pt>
    <dgm:pt modelId="{D4AEB72D-D3AC-40B2-91AC-DF6FD00562A4}" type="sibTrans" cxnId="{13E6028B-7D8A-42FA-A112-69F271A627D1}">
      <dgm:prSet/>
      <dgm:spPr/>
      <dgm:t>
        <a:bodyPr/>
        <a:lstStyle/>
        <a:p>
          <a:endParaRPr lang="en-US"/>
        </a:p>
      </dgm:t>
    </dgm:pt>
    <dgm:pt modelId="{B2079252-0629-40C4-92B2-CB459B38DFCA}">
      <dgm:prSet/>
      <dgm:spPr/>
      <dgm:t>
        <a:bodyPr/>
        <a:lstStyle/>
        <a:p>
          <a:pPr algn="ctr"/>
          <a:r>
            <a:rPr lang="en-US" b="1" dirty="0"/>
            <a:t>order details</a:t>
          </a:r>
        </a:p>
      </dgm:t>
    </dgm:pt>
    <dgm:pt modelId="{BB2DD6F8-57AE-436B-B514-A1CA9FD62700}" type="parTrans" cxnId="{AB6F5A36-F603-411D-9C62-2B31C302DB98}">
      <dgm:prSet/>
      <dgm:spPr/>
      <dgm:t>
        <a:bodyPr/>
        <a:lstStyle/>
        <a:p>
          <a:endParaRPr lang="en-US"/>
        </a:p>
      </dgm:t>
    </dgm:pt>
    <dgm:pt modelId="{56DD3D54-60C7-4EB9-A4AA-C28CF97795F6}" type="sibTrans" cxnId="{AB6F5A36-F603-411D-9C62-2B31C302DB98}">
      <dgm:prSet/>
      <dgm:spPr/>
      <dgm:t>
        <a:bodyPr/>
        <a:lstStyle/>
        <a:p>
          <a:endParaRPr lang="en-US"/>
        </a:p>
      </dgm:t>
    </dgm:pt>
    <dgm:pt modelId="{3B52600C-A713-46F1-91E4-F347F983233C}">
      <dgm:prSet/>
      <dgm:spPr/>
      <dgm:t>
        <a:bodyPr/>
        <a:lstStyle/>
        <a:p>
          <a:pPr algn="ctr"/>
          <a:r>
            <a:rPr lang="en-US" b="1" dirty="0"/>
            <a:t>product attributes</a:t>
          </a:r>
        </a:p>
      </dgm:t>
    </dgm:pt>
    <dgm:pt modelId="{6319B89C-07E6-405D-90EC-586871FD74F9}" type="parTrans" cxnId="{58397AB4-B813-47D2-99F3-C3A3AFDDC8FE}">
      <dgm:prSet/>
      <dgm:spPr/>
      <dgm:t>
        <a:bodyPr/>
        <a:lstStyle/>
        <a:p>
          <a:endParaRPr lang="en-US"/>
        </a:p>
      </dgm:t>
    </dgm:pt>
    <dgm:pt modelId="{5182D279-60B3-44C2-A8F8-1FCBCCD88DE9}" type="sibTrans" cxnId="{58397AB4-B813-47D2-99F3-C3A3AFDDC8FE}">
      <dgm:prSet/>
      <dgm:spPr/>
      <dgm:t>
        <a:bodyPr/>
        <a:lstStyle/>
        <a:p>
          <a:endParaRPr lang="en-US"/>
        </a:p>
      </dgm:t>
    </dgm:pt>
    <dgm:pt modelId="{1515C29E-16FC-400C-A574-113CF7A9A229}" type="pres">
      <dgm:prSet presAssocID="{B5D9DA93-0EF8-4281-8247-90CCCF3C70F8}" presName="Name0" presStyleCnt="0">
        <dgm:presLayoutVars>
          <dgm:dir/>
          <dgm:resizeHandles val="exact"/>
        </dgm:presLayoutVars>
      </dgm:prSet>
      <dgm:spPr/>
    </dgm:pt>
    <dgm:pt modelId="{AA1464E9-A336-4B45-9582-1415409351D9}" type="pres">
      <dgm:prSet presAssocID="{D31FA746-437A-419E-B7D3-AEEEEEBC699E}" presName="node" presStyleLbl="node1" presStyleIdx="0" presStyleCnt="6">
        <dgm:presLayoutVars>
          <dgm:bulletEnabled val="1"/>
        </dgm:presLayoutVars>
      </dgm:prSet>
      <dgm:spPr/>
    </dgm:pt>
    <dgm:pt modelId="{532B328C-55E9-4A8A-9CA9-51F3530FFDD0}" type="pres">
      <dgm:prSet presAssocID="{56A20CD6-8EAF-4B09-9466-BDE56976619F}" presName="sibTrans" presStyleLbl="sibTrans1D1" presStyleIdx="0" presStyleCnt="5"/>
      <dgm:spPr/>
    </dgm:pt>
    <dgm:pt modelId="{76619CB8-8984-4D80-B2F1-B8309121C465}" type="pres">
      <dgm:prSet presAssocID="{56A20CD6-8EAF-4B09-9466-BDE56976619F}" presName="connectorText" presStyleLbl="sibTrans1D1" presStyleIdx="0" presStyleCnt="5"/>
      <dgm:spPr/>
    </dgm:pt>
    <dgm:pt modelId="{A64C8FA6-C242-4179-A3D3-40D45DC16F92}" type="pres">
      <dgm:prSet presAssocID="{75B66968-6A16-4F01-8101-89D80C3C553B}" presName="node" presStyleLbl="node1" presStyleIdx="1" presStyleCnt="6">
        <dgm:presLayoutVars>
          <dgm:bulletEnabled val="1"/>
        </dgm:presLayoutVars>
      </dgm:prSet>
      <dgm:spPr/>
    </dgm:pt>
    <dgm:pt modelId="{60CE140D-46DF-4000-9337-0628F896C5F9}" type="pres">
      <dgm:prSet presAssocID="{4A966C42-4557-411D-B50E-E83BDC6DBCBA}" presName="sibTrans" presStyleLbl="sibTrans1D1" presStyleIdx="1" presStyleCnt="5"/>
      <dgm:spPr/>
    </dgm:pt>
    <dgm:pt modelId="{BF608FC2-1E00-43A0-BD1C-013800C6826D}" type="pres">
      <dgm:prSet presAssocID="{4A966C42-4557-411D-B50E-E83BDC6DBCBA}" presName="connectorText" presStyleLbl="sibTrans1D1" presStyleIdx="1" presStyleCnt="5"/>
      <dgm:spPr/>
    </dgm:pt>
    <dgm:pt modelId="{1AA416BD-D4E3-4473-BEEC-E35D994E6F38}" type="pres">
      <dgm:prSet presAssocID="{53E1B964-DCBE-473B-9B78-0F82F548E45B}" presName="node" presStyleLbl="node1" presStyleIdx="2" presStyleCnt="6">
        <dgm:presLayoutVars>
          <dgm:bulletEnabled val="1"/>
        </dgm:presLayoutVars>
      </dgm:prSet>
      <dgm:spPr/>
    </dgm:pt>
    <dgm:pt modelId="{19D4E6EA-BE46-4CDE-A464-FB366C649135}" type="pres">
      <dgm:prSet presAssocID="{FA47D21A-ABD6-4C0B-957A-03E074D8EF4C}" presName="sibTrans" presStyleLbl="sibTrans1D1" presStyleIdx="2" presStyleCnt="5"/>
      <dgm:spPr/>
    </dgm:pt>
    <dgm:pt modelId="{BFAB3E17-B2A6-4128-996F-24C2E1EB0C11}" type="pres">
      <dgm:prSet presAssocID="{FA47D21A-ABD6-4C0B-957A-03E074D8EF4C}" presName="connectorText" presStyleLbl="sibTrans1D1" presStyleIdx="2" presStyleCnt="5"/>
      <dgm:spPr/>
    </dgm:pt>
    <dgm:pt modelId="{DC8BBF2F-14B7-4801-A3B9-1D51C1C430CD}" type="pres">
      <dgm:prSet presAssocID="{40CDE6A3-E025-4F2A-8F9D-329C19D12A69}" presName="node" presStyleLbl="node1" presStyleIdx="3" presStyleCnt="6">
        <dgm:presLayoutVars>
          <dgm:bulletEnabled val="1"/>
        </dgm:presLayoutVars>
      </dgm:prSet>
      <dgm:spPr/>
    </dgm:pt>
    <dgm:pt modelId="{166AD151-E8BB-4A57-854A-8FA57FC1A9B9}" type="pres">
      <dgm:prSet presAssocID="{DF3C5E6D-38C0-46FE-8C12-C6D370FE501A}" presName="sibTrans" presStyleLbl="sibTrans1D1" presStyleIdx="3" presStyleCnt="5"/>
      <dgm:spPr/>
    </dgm:pt>
    <dgm:pt modelId="{F8FBED0C-1084-4510-896E-A1C858C705E8}" type="pres">
      <dgm:prSet presAssocID="{DF3C5E6D-38C0-46FE-8C12-C6D370FE501A}" presName="connectorText" presStyleLbl="sibTrans1D1" presStyleIdx="3" presStyleCnt="5"/>
      <dgm:spPr/>
    </dgm:pt>
    <dgm:pt modelId="{C1137A37-5A6F-49F5-B04A-D13FEA2A1B2F}" type="pres">
      <dgm:prSet presAssocID="{CA50C167-2951-4E9F-A162-21063BD3E768}" presName="node" presStyleLbl="node1" presStyleIdx="4" presStyleCnt="6">
        <dgm:presLayoutVars>
          <dgm:bulletEnabled val="1"/>
        </dgm:presLayoutVars>
      </dgm:prSet>
      <dgm:spPr/>
    </dgm:pt>
    <dgm:pt modelId="{0B7AEFFC-E791-42EB-AA25-42E4B3568BA4}" type="pres">
      <dgm:prSet presAssocID="{A3AF7578-630A-474B-B2BE-78D91A532114}" presName="sibTrans" presStyleLbl="sibTrans1D1" presStyleIdx="4" presStyleCnt="5"/>
      <dgm:spPr/>
    </dgm:pt>
    <dgm:pt modelId="{8C959C2A-AEA0-47EE-81DF-B054919EA8F0}" type="pres">
      <dgm:prSet presAssocID="{A3AF7578-630A-474B-B2BE-78D91A532114}" presName="connectorText" presStyleLbl="sibTrans1D1" presStyleIdx="4" presStyleCnt="5"/>
      <dgm:spPr/>
    </dgm:pt>
    <dgm:pt modelId="{23140555-AFAB-4A0A-BDA1-ECFC329419A4}" type="pres">
      <dgm:prSet presAssocID="{19D99D89-422F-417E-8853-A29E1A95291D}" presName="node" presStyleLbl="node1" presStyleIdx="5" presStyleCnt="6">
        <dgm:presLayoutVars>
          <dgm:bulletEnabled val="1"/>
        </dgm:presLayoutVars>
      </dgm:prSet>
      <dgm:spPr/>
    </dgm:pt>
  </dgm:ptLst>
  <dgm:cxnLst>
    <dgm:cxn modelId="{0ABDD301-3695-4B83-B981-EB89C4F50930}" type="presOf" srcId="{A3AF7578-630A-474B-B2BE-78D91A532114}" destId="{0B7AEFFC-E791-42EB-AA25-42E4B3568BA4}" srcOrd="0" destOrd="0" presId="urn:microsoft.com/office/officeart/2016/7/layout/RepeatingBendingProcessNew"/>
    <dgm:cxn modelId="{4A634D05-024E-47C1-BFB0-22378FD7066E}" type="presOf" srcId="{B5D9DA93-0EF8-4281-8247-90CCCF3C70F8}" destId="{1515C29E-16FC-400C-A574-113CF7A9A229}" srcOrd="0" destOrd="0" presId="urn:microsoft.com/office/officeart/2016/7/layout/RepeatingBendingProcessNew"/>
    <dgm:cxn modelId="{FE3B100F-F3BB-484B-92BC-312FEF9F21BB}" srcId="{B5D9DA93-0EF8-4281-8247-90CCCF3C70F8}" destId="{75B66968-6A16-4F01-8101-89D80C3C553B}" srcOrd="1" destOrd="0" parTransId="{682A673B-DF01-43FF-ABD9-E9A0F4F820C6}" sibTransId="{4A966C42-4557-411D-B50E-E83BDC6DBCBA}"/>
    <dgm:cxn modelId="{1C3AA312-ADED-4641-B7B0-5CDFA20149B7}" type="presOf" srcId="{4A966C42-4557-411D-B50E-E83BDC6DBCBA}" destId="{BF608FC2-1E00-43A0-BD1C-013800C6826D}" srcOrd="1" destOrd="0" presId="urn:microsoft.com/office/officeart/2016/7/layout/RepeatingBendingProcessNew"/>
    <dgm:cxn modelId="{D7662A13-724D-452A-A4F7-5B945D17C489}" type="presOf" srcId="{3B52600C-A713-46F1-91E4-F347F983233C}" destId="{23140555-AFAB-4A0A-BDA1-ECFC329419A4}" srcOrd="0" destOrd="4" presId="urn:microsoft.com/office/officeart/2016/7/layout/RepeatingBendingProcessNew"/>
    <dgm:cxn modelId="{A9BB402C-8AEB-4001-85C8-237748B79108}" type="presOf" srcId="{19D99D89-422F-417E-8853-A29E1A95291D}" destId="{23140555-AFAB-4A0A-BDA1-ECFC329419A4}" srcOrd="0" destOrd="0" presId="urn:microsoft.com/office/officeart/2016/7/layout/RepeatingBendingProcessNew"/>
    <dgm:cxn modelId="{AB6F5A36-F603-411D-9C62-2B31C302DB98}" srcId="{19D99D89-422F-417E-8853-A29E1A95291D}" destId="{B2079252-0629-40C4-92B2-CB459B38DFCA}" srcOrd="2" destOrd="0" parTransId="{BB2DD6F8-57AE-436B-B514-A1CA9FD62700}" sibTransId="{56DD3D54-60C7-4EB9-A4AA-C28CF97795F6}"/>
    <dgm:cxn modelId="{F51A453D-413C-45CD-BBB1-E9B663772027}" srcId="{B5D9DA93-0EF8-4281-8247-90CCCF3C70F8}" destId="{53E1B964-DCBE-473B-9B78-0F82F548E45B}" srcOrd="2" destOrd="0" parTransId="{5E005F81-89F7-4D10-963A-532C286DACA1}" sibTransId="{FA47D21A-ABD6-4C0B-957A-03E074D8EF4C}"/>
    <dgm:cxn modelId="{47795561-546A-4090-A480-BFCA80EDD6C7}" type="presOf" srcId="{B2079252-0629-40C4-92B2-CB459B38DFCA}" destId="{23140555-AFAB-4A0A-BDA1-ECFC329419A4}" srcOrd="0" destOrd="3" presId="urn:microsoft.com/office/officeart/2016/7/layout/RepeatingBendingProcessNew"/>
    <dgm:cxn modelId="{E5EFE36B-B4B2-4F33-B5D9-0299D3CCF325}" type="presOf" srcId="{DF3C5E6D-38C0-46FE-8C12-C6D370FE501A}" destId="{166AD151-E8BB-4A57-854A-8FA57FC1A9B9}" srcOrd="0" destOrd="0" presId="urn:microsoft.com/office/officeart/2016/7/layout/RepeatingBendingProcessNew"/>
    <dgm:cxn modelId="{B9A9344F-1D63-4054-B5C0-FB4DBDBD36D0}" type="presOf" srcId="{CA50C167-2951-4E9F-A162-21063BD3E768}" destId="{C1137A37-5A6F-49F5-B04A-D13FEA2A1B2F}" srcOrd="0" destOrd="0" presId="urn:microsoft.com/office/officeart/2016/7/layout/RepeatingBendingProcessNew"/>
    <dgm:cxn modelId="{D08F6251-952E-4E4F-AAD0-6AC7F58306DF}" type="presOf" srcId="{56A20CD6-8EAF-4B09-9466-BDE56976619F}" destId="{76619CB8-8984-4D80-B2F1-B8309121C465}" srcOrd="1" destOrd="0" presId="urn:microsoft.com/office/officeart/2016/7/layout/RepeatingBendingProcessNew"/>
    <dgm:cxn modelId="{C5C77B74-E540-4937-AE9B-F4E1C378398C}" type="presOf" srcId="{A3AF7578-630A-474B-B2BE-78D91A532114}" destId="{8C959C2A-AEA0-47EE-81DF-B054919EA8F0}" srcOrd="1" destOrd="0" presId="urn:microsoft.com/office/officeart/2016/7/layout/RepeatingBendingProcessNew"/>
    <dgm:cxn modelId="{22148855-4FC9-42ED-974D-C8FC52ECB26B}" srcId="{B5D9DA93-0EF8-4281-8247-90CCCF3C70F8}" destId="{D31FA746-437A-419E-B7D3-AEEEEEBC699E}" srcOrd="0" destOrd="0" parTransId="{A22B2714-650A-4E60-9B76-31957B5F4585}" sibTransId="{56A20CD6-8EAF-4B09-9466-BDE56976619F}"/>
    <dgm:cxn modelId="{1DC3D679-1513-40F4-A9C2-9B0BE3E5570C}" type="presOf" srcId="{4A966C42-4557-411D-B50E-E83BDC6DBCBA}" destId="{60CE140D-46DF-4000-9337-0628F896C5F9}" srcOrd="0" destOrd="0" presId="urn:microsoft.com/office/officeart/2016/7/layout/RepeatingBendingProcessNew"/>
    <dgm:cxn modelId="{1808F359-172D-4EF8-9CD6-75D6983B1F53}" type="presOf" srcId="{75B66968-6A16-4F01-8101-89D80C3C553B}" destId="{A64C8FA6-C242-4179-A3D3-40D45DC16F92}" srcOrd="0" destOrd="0" presId="urn:microsoft.com/office/officeart/2016/7/layout/RepeatingBendingProcessNew"/>
    <dgm:cxn modelId="{FCAD3682-00C9-4AEE-972D-E1F41DC8B373}" type="presOf" srcId="{DF3C5E6D-38C0-46FE-8C12-C6D370FE501A}" destId="{F8FBED0C-1084-4510-896E-A1C858C705E8}" srcOrd="1" destOrd="0" presId="urn:microsoft.com/office/officeart/2016/7/layout/RepeatingBendingProcessNew"/>
    <dgm:cxn modelId="{7FD2FC83-C252-4373-91A6-83ABC3516EAE}" type="presOf" srcId="{56A20CD6-8EAF-4B09-9466-BDE56976619F}" destId="{532B328C-55E9-4A8A-9CA9-51F3530FFDD0}" srcOrd="0" destOrd="0" presId="urn:microsoft.com/office/officeart/2016/7/layout/RepeatingBendingProcessNew"/>
    <dgm:cxn modelId="{13E6028B-7D8A-42FA-A112-69F271A627D1}" srcId="{19D99D89-422F-417E-8853-A29E1A95291D}" destId="{4C860266-891D-4EAC-B777-6CF4B50C9C05}" srcOrd="1" destOrd="0" parTransId="{A35C71F6-7111-455E-B22F-C7BF97B642FC}" sibTransId="{D4AEB72D-D3AC-40B2-91AC-DF6FD00562A4}"/>
    <dgm:cxn modelId="{9658C2A5-3CA0-4374-9D3D-FEF1DAC0E680}" srcId="{B5D9DA93-0EF8-4281-8247-90CCCF3C70F8}" destId="{40CDE6A3-E025-4F2A-8F9D-329C19D12A69}" srcOrd="3" destOrd="0" parTransId="{526C8170-B4F0-41B6-8623-483C3036EB82}" sibTransId="{DF3C5E6D-38C0-46FE-8C12-C6D370FE501A}"/>
    <dgm:cxn modelId="{58397AB4-B813-47D2-99F3-C3A3AFDDC8FE}" srcId="{19D99D89-422F-417E-8853-A29E1A95291D}" destId="{3B52600C-A713-46F1-91E4-F347F983233C}" srcOrd="3" destOrd="0" parTransId="{6319B89C-07E6-405D-90EC-586871FD74F9}" sibTransId="{5182D279-60B3-44C2-A8F8-1FCBCCD88DE9}"/>
    <dgm:cxn modelId="{81EF7DC4-29EE-4942-8B52-1C0A9603C152}" srcId="{B5D9DA93-0EF8-4281-8247-90CCCF3C70F8}" destId="{CA50C167-2951-4E9F-A162-21063BD3E768}" srcOrd="4" destOrd="0" parTransId="{80A09A65-92EE-4603-ABD9-D938DB927359}" sibTransId="{A3AF7578-630A-474B-B2BE-78D91A532114}"/>
    <dgm:cxn modelId="{6D2B16C5-B9E0-4DB9-A4CD-82473C721887}" type="presOf" srcId="{FA47D21A-ABD6-4C0B-957A-03E074D8EF4C}" destId="{BFAB3E17-B2A6-4128-996F-24C2E1EB0C11}" srcOrd="1" destOrd="0" presId="urn:microsoft.com/office/officeart/2016/7/layout/RepeatingBendingProcessNew"/>
    <dgm:cxn modelId="{4A323AC5-D9EE-4B72-AD01-8C041F7A5331}" type="presOf" srcId="{40CDE6A3-E025-4F2A-8F9D-329C19D12A69}" destId="{DC8BBF2F-14B7-4801-A3B9-1D51C1C430CD}" srcOrd="0" destOrd="0" presId="urn:microsoft.com/office/officeart/2016/7/layout/RepeatingBendingProcessNew"/>
    <dgm:cxn modelId="{FD540AD5-6D23-4186-AB9C-EA60700BB1D8}" type="presOf" srcId="{53E1B964-DCBE-473B-9B78-0F82F548E45B}" destId="{1AA416BD-D4E3-4473-BEEC-E35D994E6F38}" srcOrd="0" destOrd="0" presId="urn:microsoft.com/office/officeart/2016/7/layout/RepeatingBendingProcessNew"/>
    <dgm:cxn modelId="{21DFE0DE-9CDC-4FAF-8717-3BACCCC9DCEC}" type="presOf" srcId="{FA47D21A-ABD6-4C0B-957A-03E074D8EF4C}" destId="{19D4E6EA-BE46-4CDE-A464-FB366C649135}" srcOrd="0" destOrd="0" presId="urn:microsoft.com/office/officeart/2016/7/layout/RepeatingBendingProcessNew"/>
    <dgm:cxn modelId="{484C9FDF-97A9-45E9-AC10-3EBD9B2CCE87}" type="presOf" srcId="{10E5E80B-37BB-4D35-A23F-62E9F441E8C5}" destId="{23140555-AFAB-4A0A-BDA1-ECFC329419A4}" srcOrd="0" destOrd="1" presId="urn:microsoft.com/office/officeart/2016/7/layout/RepeatingBendingProcessNew"/>
    <dgm:cxn modelId="{803D97E4-6E2B-41DD-9F35-E3B6125B43BB}" type="presOf" srcId="{4C860266-891D-4EAC-B777-6CF4B50C9C05}" destId="{23140555-AFAB-4A0A-BDA1-ECFC329419A4}" srcOrd="0" destOrd="2" presId="urn:microsoft.com/office/officeart/2016/7/layout/RepeatingBendingProcessNew"/>
    <dgm:cxn modelId="{3C28AEE6-51DA-4873-BEDF-A1FCAAC3B2D5}" srcId="{19D99D89-422F-417E-8853-A29E1A95291D}" destId="{10E5E80B-37BB-4D35-A23F-62E9F441E8C5}" srcOrd="0" destOrd="0" parTransId="{36C3255B-A29F-48FC-AB9B-964E3D6E5967}" sibTransId="{F537B127-649D-4F87-A2F8-CC1D166702B7}"/>
    <dgm:cxn modelId="{77A7E3EF-B357-4E96-A83D-D7FFD8A95014}" srcId="{B5D9DA93-0EF8-4281-8247-90CCCF3C70F8}" destId="{19D99D89-422F-417E-8853-A29E1A95291D}" srcOrd="5" destOrd="0" parTransId="{F6E62DAB-FD6B-4269-BE84-34A95DAAAEC2}" sibTransId="{C78BC7D0-DB84-4744-BB4E-07D1F92F0EE9}"/>
    <dgm:cxn modelId="{07E197FB-81A7-4F9A-98EE-87B5AF4B026F}" type="presOf" srcId="{D31FA746-437A-419E-B7D3-AEEEEEBC699E}" destId="{AA1464E9-A336-4B45-9582-1415409351D9}" srcOrd="0" destOrd="0" presId="urn:microsoft.com/office/officeart/2016/7/layout/RepeatingBendingProcessNew"/>
    <dgm:cxn modelId="{A8969519-E4CA-40E0-BA54-4B2E1A37F55D}" type="presParOf" srcId="{1515C29E-16FC-400C-A574-113CF7A9A229}" destId="{AA1464E9-A336-4B45-9582-1415409351D9}" srcOrd="0" destOrd="0" presId="urn:microsoft.com/office/officeart/2016/7/layout/RepeatingBendingProcessNew"/>
    <dgm:cxn modelId="{AB56F221-33BD-46D5-89CD-E465D77A2CE0}" type="presParOf" srcId="{1515C29E-16FC-400C-A574-113CF7A9A229}" destId="{532B328C-55E9-4A8A-9CA9-51F3530FFDD0}" srcOrd="1" destOrd="0" presId="urn:microsoft.com/office/officeart/2016/7/layout/RepeatingBendingProcessNew"/>
    <dgm:cxn modelId="{0F1D15A9-418B-4573-BC49-4E803757930C}" type="presParOf" srcId="{532B328C-55E9-4A8A-9CA9-51F3530FFDD0}" destId="{76619CB8-8984-4D80-B2F1-B8309121C465}" srcOrd="0" destOrd="0" presId="urn:microsoft.com/office/officeart/2016/7/layout/RepeatingBendingProcessNew"/>
    <dgm:cxn modelId="{4CAEEC79-6613-4E3A-82BD-55EAB6E6A1D9}" type="presParOf" srcId="{1515C29E-16FC-400C-A574-113CF7A9A229}" destId="{A64C8FA6-C242-4179-A3D3-40D45DC16F92}" srcOrd="2" destOrd="0" presId="urn:microsoft.com/office/officeart/2016/7/layout/RepeatingBendingProcessNew"/>
    <dgm:cxn modelId="{860C3199-4D96-48F9-A41D-17DB56ED14D0}" type="presParOf" srcId="{1515C29E-16FC-400C-A574-113CF7A9A229}" destId="{60CE140D-46DF-4000-9337-0628F896C5F9}" srcOrd="3" destOrd="0" presId="urn:microsoft.com/office/officeart/2016/7/layout/RepeatingBendingProcessNew"/>
    <dgm:cxn modelId="{B0ACB939-6CDF-4612-8D40-F79DA02E4459}" type="presParOf" srcId="{60CE140D-46DF-4000-9337-0628F896C5F9}" destId="{BF608FC2-1E00-43A0-BD1C-013800C6826D}" srcOrd="0" destOrd="0" presId="urn:microsoft.com/office/officeart/2016/7/layout/RepeatingBendingProcessNew"/>
    <dgm:cxn modelId="{565B35B1-541F-4F5E-AEC5-4FC46F27F341}" type="presParOf" srcId="{1515C29E-16FC-400C-A574-113CF7A9A229}" destId="{1AA416BD-D4E3-4473-BEEC-E35D994E6F38}" srcOrd="4" destOrd="0" presId="urn:microsoft.com/office/officeart/2016/7/layout/RepeatingBendingProcessNew"/>
    <dgm:cxn modelId="{F24635D8-F703-4F20-8749-F6EEC8DFDB17}" type="presParOf" srcId="{1515C29E-16FC-400C-A574-113CF7A9A229}" destId="{19D4E6EA-BE46-4CDE-A464-FB366C649135}" srcOrd="5" destOrd="0" presId="urn:microsoft.com/office/officeart/2016/7/layout/RepeatingBendingProcessNew"/>
    <dgm:cxn modelId="{3E9C58D7-E2A4-4522-8951-754ACB00D8F3}" type="presParOf" srcId="{19D4E6EA-BE46-4CDE-A464-FB366C649135}" destId="{BFAB3E17-B2A6-4128-996F-24C2E1EB0C11}" srcOrd="0" destOrd="0" presId="urn:microsoft.com/office/officeart/2016/7/layout/RepeatingBendingProcessNew"/>
    <dgm:cxn modelId="{6EDCE369-4460-47DA-9C92-CBC9F6B2DAE5}" type="presParOf" srcId="{1515C29E-16FC-400C-A574-113CF7A9A229}" destId="{DC8BBF2F-14B7-4801-A3B9-1D51C1C430CD}" srcOrd="6" destOrd="0" presId="urn:microsoft.com/office/officeart/2016/7/layout/RepeatingBendingProcessNew"/>
    <dgm:cxn modelId="{971161CC-754E-45C4-9183-6FB37EE296C1}" type="presParOf" srcId="{1515C29E-16FC-400C-A574-113CF7A9A229}" destId="{166AD151-E8BB-4A57-854A-8FA57FC1A9B9}" srcOrd="7" destOrd="0" presId="urn:microsoft.com/office/officeart/2016/7/layout/RepeatingBendingProcessNew"/>
    <dgm:cxn modelId="{D0F304C8-A719-4303-B4A2-DAF2A5F25577}" type="presParOf" srcId="{166AD151-E8BB-4A57-854A-8FA57FC1A9B9}" destId="{F8FBED0C-1084-4510-896E-A1C858C705E8}" srcOrd="0" destOrd="0" presId="urn:microsoft.com/office/officeart/2016/7/layout/RepeatingBendingProcessNew"/>
    <dgm:cxn modelId="{B7438970-AF08-478C-B75B-E680F0292E47}" type="presParOf" srcId="{1515C29E-16FC-400C-A574-113CF7A9A229}" destId="{C1137A37-5A6F-49F5-B04A-D13FEA2A1B2F}" srcOrd="8" destOrd="0" presId="urn:microsoft.com/office/officeart/2016/7/layout/RepeatingBendingProcessNew"/>
    <dgm:cxn modelId="{B7717B4B-9A14-4211-B660-CE3093BA6A1E}" type="presParOf" srcId="{1515C29E-16FC-400C-A574-113CF7A9A229}" destId="{0B7AEFFC-E791-42EB-AA25-42E4B3568BA4}" srcOrd="9" destOrd="0" presId="urn:microsoft.com/office/officeart/2016/7/layout/RepeatingBendingProcessNew"/>
    <dgm:cxn modelId="{690E7413-F071-4B3D-8080-A24E30948DAB}" type="presParOf" srcId="{0B7AEFFC-E791-42EB-AA25-42E4B3568BA4}" destId="{8C959C2A-AEA0-47EE-81DF-B054919EA8F0}" srcOrd="0" destOrd="0" presId="urn:microsoft.com/office/officeart/2016/7/layout/RepeatingBendingProcessNew"/>
    <dgm:cxn modelId="{03FB7BF6-7F5A-4B5F-8209-E3A56DE66BB6}" type="presParOf" srcId="{1515C29E-16FC-400C-A574-113CF7A9A229}" destId="{23140555-AFAB-4A0A-BDA1-ECFC329419A4}"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437422-7BFB-4FB7-B481-6937EE7BFCD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8FC1281-3149-4915-BA67-5FF8125347F4}">
      <dgm:prSet/>
      <dgm:spPr/>
      <dgm:t>
        <a:bodyPr/>
        <a:lstStyle/>
        <a:p>
          <a:pPr>
            <a:lnSpc>
              <a:spcPct val="100000"/>
            </a:lnSpc>
            <a:defRPr cap="all"/>
          </a:pPr>
          <a:r>
            <a:rPr lang="en-AU" dirty="0"/>
            <a:t>Data types were optimised for efficient memory usage.</a:t>
          </a:r>
          <a:endParaRPr lang="en-US" dirty="0"/>
        </a:p>
      </dgm:t>
    </dgm:pt>
    <dgm:pt modelId="{F4A875FC-0A81-4881-815F-8EBD8A74F695}" type="parTrans" cxnId="{71BF2B69-CFD0-4572-8991-E616C719E3E2}">
      <dgm:prSet/>
      <dgm:spPr/>
      <dgm:t>
        <a:bodyPr/>
        <a:lstStyle/>
        <a:p>
          <a:endParaRPr lang="en-US"/>
        </a:p>
      </dgm:t>
    </dgm:pt>
    <dgm:pt modelId="{6A7B5D02-D9E4-45E4-98AA-99FE117326D2}" type="sibTrans" cxnId="{71BF2B69-CFD0-4572-8991-E616C719E3E2}">
      <dgm:prSet/>
      <dgm:spPr/>
      <dgm:t>
        <a:bodyPr/>
        <a:lstStyle/>
        <a:p>
          <a:endParaRPr lang="en-US"/>
        </a:p>
      </dgm:t>
    </dgm:pt>
    <dgm:pt modelId="{D814A4CD-DBA5-45A3-B970-D75EF239DC62}">
      <dgm:prSet/>
      <dgm:spPr/>
      <dgm:t>
        <a:bodyPr/>
        <a:lstStyle/>
        <a:p>
          <a:pPr>
            <a:lnSpc>
              <a:spcPct val="100000"/>
            </a:lnSpc>
            <a:defRPr cap="all"/>
          </a:pPr>
          <a:r>
            <a:rPr lang="en-AU" dirty="0"/>
            <a:t>Missing values were handled during the data merging process to ensure completeness.</a:t>
          </a:r>
          <a:endParaRPr lang="en-US" dirty="0"/>
        </a:p>
      </dgm:t>
    </dgm:pt>
    <dgm:pt modelId="{F1A035A8-85EE-4392-92BB-A652067DDDC4}" type="parTrans" cxnId="{58B8BD71-F64E-45AF-A4B5-3D4B71A95139}">
      <dgm:prSet/>
      <dgm:spPr/>
      <dgm:t>
        <a:bodyPr/>
        <a:lstStyle/>
        <a:p>
          <a:endParaRPr lang="en-US"/>
        </a:p>
      </dgm:t>
    </dgm:pt>
    <dgm:pt modelId="{E5A4433E-34D3-4C02-9116-CB2678A1F42D}" type="sibTrans" cxnId="{58B8BD71-F64E-45AF-A4B5-3D4B71A95139}">
      <dgm:prSet/>
      <dgm:spPr/>
      <dgm:t>
        <a:bodyPr/>
        <a:lstStyle/>
        <a:p>
          <a:endParaRPr lang="en-US"/>
        </a:p>
      </dgm:t>
    </dgm:pt>
    <dgm:pt modelId="{3B0F56E7-D48C-4AD0-BB67-F15050EE1251}" type="pres">
      <dgm:prSet presAssocID="{31437422-7BFB-4FB7-B481-6937EE7BFCD0}" presName="root" presStyleCnt="0">
        <dgm:presLayoutVars>
          <dgm:dir/>
          <dgm:resizeHandles val="exact"/>
        </dgm:presLayoutVars>
      </dgm:prSet>
      <dgm:spPr/>
    </dgm:pt>
    <dgm:pt modelId="{8165C6F2-5EC1-49C3-BA96-25A18B858086}" type="pres">
      <dgm:prSet presAssocID="{68FC1281-3149-4915-BA67-5FF8125347F4}" presName="compNode" presStyleCnt="0"/>
      <dgm:spPr/>
    </dgm:pt>
    <dgm:pt modelId="{285C89DD-020E-470A-AFC9-C46C8EA58AA9}" type="pres">
      <dgm:prSet presAssocID="{68FC1281-3149-4915-BA67-5FF8125347F4}" presName="iconBgRect" presStyleLbl="bgShp" presStyleIdx="0" presStyleCnt="2"/>
      <dgm:spPr/>
    </dgm:pt>
    <dgm:pt modelId="{DE2893A1-4181-49BC-A30A-4B1D316CD5A1}" type="pres">
      <dgm:prSet presAssocID="{68FC1281-3149-4915-BA67-5FF8125347F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C5BEF67-DC51-4A49-9EC0-CCF226320E01}" type="pres">
      <dgm:prSet presAssocID="{68FC1281-3149-4915-BA67-5FF8125347F4}" presName="spaceRect" presStyleCnt="0"/>
      <dgm:spPr/>
    </dgm:pt>
    <dgm:pt modelId="{3058CBA0-62F0-4155-8646-F22BDE736C52}" type="pres">
      <dgm:prSet presAssocID="{68FC1281-3149-4915-BA67-5FF8125347F4}" presName="textRect" presStyleLbl="revTx" presStyleIdx="0" presStyleCnt="2">
        <dgm:presLayoutVars>
          <dgm:chMax val="1"/>
          <dgm:chPref val="1"/>
        </dgm:presLayoutVars>
      </dgm:prSet>
      <dgm:spPr/>
    </dgm:pt>
    <dgm:pt modelId="{838C5288-101C-4731-B75B-FD1EE07CA8E6}" type="pres">
      <dgm:prSet presAssocID="{6A7B5D02-D9E4-45E4-98AA-99FE117326D2}" presName="sibTrans" presStyleCnt="0"/>
      <dgm:spPr/>
    </dgm:pt>
    <dgm:pt modelId="{D1C02363-FD54-4DA0-9DA7-35C2782001B2}" type="pres">
      <dgm:prSet presAssocID="{D814A4CD-DBA5-45A3-B970-D75EF239DC62}" presName="compNode" presStyleCnt="0"/>
      <dgm:spPr/>
    </dgm:pt>
    <dgm:pt modelId="{80AF37FD-0FE3-4C9A-A761-427D41F76494}" type="pres">
      <dgm:prSet presAssocID="{D814A4CD-DBA5-45A3-B970-D75EF239DC62}" presName="iconBgRect" presStyleLbl="bgShp" presStyleIdx="1" presStyleCnt="2"/>
      <dgm:spPr/>
    </dgm:pt>
    <dgm:pt modelId="{CE663E96-148F-4D8F-9FFA-6BA4F2DADEE7}" type="pres">
      <dgm:prSet presAssocID="{D814A4CD-DBA5-45A3-B970-D75EF239DC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7DE0A361-6517-4016-A699-2F7595BEE38D}" type="pres">
      <dgm:prSet presAssocID="{D814A4CD-DBA5-45A3-B970-D75EF239DC62}" presName="spaceRect" presStyleCnt="0"/>
      <dgm:spPr/>
    </dgm:pt>
    <dgm:pt modelId="{6525CB5C-3126-4FA9-A69C-F86D703AFE70}" type="pres">
      <dgm:prSet presAssocID="{D814A4CD-DBA5-45A3-B970-D75EF239DC62}" presName="textRect" presStyleLbl="revTx" presStyleIdx="1" presStyleCnt="2">
        <dgm:presLayoutVars>
          <dgm:chMax val="1"/>
          <dgm:chPref val="1"/>
        </dgm:presLayoutVars>
      </dgm:prSet>
      <dgm:spPr/>
    </dgm:pt>
  </dgm:ptLst>
  <dgm:cxnLst>
    <dgm:cxn modelId="{325E9530-8833-4F88-9385-DE17F5906D5E}" type="presOf" srcId="{31437422-7BFB-4FB7-B481-6937EE7BFCD0}" destId="{3B0F56E7-D48C-4AD0-BB67-F15050EE1251}" srcOrd="0" destOrd="0" presId="urn:microsoft.com/office/officeart/2018/5/layout/IconCircleLabelList"/>
    <dgm:cxn modelId="{9D4D6836-3DC3-4C66-BD6C-637522350BEC}" type="presOf" srcId="{D814A4CD-DBA5-45A3-B970-D75EF239DC62}" destId="{6525CB5C-3126-4FA9-A69C-F86D703AFE70}" srcOrd="0" destOrd="0" presId="urn:microsoft.com/office/officeart/2018/5/layout/IconCircleLabelList"/>
    <dgm:cxn modelId="{71BF2B69-CFD0-4572-8991-E616C719E3E2}" srcId="{31437422-7BFB-4FB7-B481-6937EE7BFCD0}" destId="{68FC1281-3149-4915-BA67-5FF8125347F4}" srcOrd="0" destOrd="0" parTransId="{F4A875FC-0A81-4881-815F-8EBD8A74F695}" sibTransId="{6A7B5D02-D9E4-45E4-98AA-99FE117326D2}"/>
    <dgm:cxn modelId="{58B8BD71-F64E-45AF-A4B5-3D4B71A95139}" srcId="{31437422-7BFB-4FB7-B481-6937EE7BFCD0}" destId="{D814A4CD-DBA5-45A3-B970-D75EF239DC62}" srcOrd="1" destOrd="0" parTransId="{F1A035A8-85EE-4392-92BB-A652067DDDC4}" sibTransId="{E5A4433E-34D3-4C02-9116-CB2678A1F42D}"/>
    <dgm:cxn modelId="{9EB51BEA-9F29-4F16-B573-1784B89CDF84}" type="presOf" srcId="{68FC1281-3149-4915-BA67-5FF8125347F4}" destId="{3058CBA0-62F0-4155-8646-F22BDE736C52}" srcOrd="0" destOrd="0" presId="urn:microsoft.com/office/officeart/2018/5/layout/IconCircleLabelList"/>
    <dgm:cxn modelId="{4D07F592-548D-4AD9-A942-181AEFF75F06}" type="presParOf" srcId="{3B0F56E7-D48C-4AD0-BB67-F15050EE1251}" destId="{8165C6F2-5EC1-49C3-BA96-25A18B858086}" srcOrd="0" destOrd="0" presId="urn:microsoft.com/office/officeart/2018/5/layout/IconCircleLabelList"/>
    <dgm:cxn modelId="{BFACEE90-F31F-4950-9706-543B3D34A9EA}" type="presParOf" srcId="{8165C6F2-5EC1-49C3-BA96-25A18B858086}" destId="{285C89DD-020E-470A-AFC9-C46C8EA58AA9}" srcOrd="0" destOrd="0" presId="urn:microsoft.com/office/officeart/2018/5/layout/IconCircleLabelList"/>
    <dgm:cxn modelId="{26825EEC-4EB4-4D2A-91DC-C8E7CDBA5B38}" type="presParOf" srcId="{8165C6F2-5EC1-49C3-BA96-25A18B858086}" destId="{DE2893A1-4181-49BC-A30A-4B1D316CD5A1}" srcOrd="1" destOrd="0" presId="urn:microsoft.com/office/officeart/2018/5/layout/IconCircleLabelList"/>
    <dgm:cxn modelId="{AC8FA935-51D3-43AF-9A46-69A78FA5C2A7}" type="presParOf" srcId="{8165C6F2-5EC1-49C3-BA96-25A18B858086}" destId="{DC5BEF67-DC51-4A49-9EC0-CCF226320E01}" srcOrd="2" destOrd="0" presId="urn:microsoft.com/office/officeart/2018/5/layout/IconCircleLabelList"/>
    <dgm:cxn modelId="{C03D6091-B888-45AC-A51C-8B7C61B8DEF5}" type="presParOf" srcId="{8165C6F2-5EC1-49C3-BA96-25A18B858086}" destId="{3058CBA0-62F0-4155-8646-F22BDE736C52}" srcOrd="3" destOrd="0" presId="urn:microsoft.com/office/officeart/2018/5/layout/IconCircleLabelList"/>
    <dgm:cxn modelId="{70F7B736-F07A-4329-92FF-111A12D15F37}" type="presParOf" srcId="{3B0F56E7-D48C-4AD0-BB67-F15050EE1251}" destId="{838C5288-101C-4731-B75B-FD1EE07CA8E6}" srcOrd="1" destOrd="0" presId="urn:microsoft.com/office/officeart/2018/5/layout/IconCircleLabelList"/>
    <dgm:cxn modelId="{C13CD794-B832-465C-A679-C2F30108FB21}" type="presParOf" srcId="{3B0F56E7-D48C-4AD0-BB67-F15050EE1251}" destId="{D1C02363-FD54-4DA0-9DA7-35C2782001B2}" srcOrd="2" destOrd="0" presId="urn:microsoft.com/office/officeart/2018/5/layout/IconCircleLabelList"/>
    <dgm:cxn modelId="{217B7D5D-426A-4156-96A7-E4275C1B7245}" type="presParOf" srcId="{D1C02363-FD54-4DA0-9DA7-35C2782001B2}" destId="{80AF37FD-0FE3-4C9A-A761-427D41F76494}" srcOrd="0" destOrd="0" presId="urn:microsoft.com/office/officeart/2018/5/layout/IconCircleLabelList"/>
    <dgm:cxn modelId="{6BD15522-73EF-4952-8FED-432E50DF9516}" type="presParOf" srcId="{D1C02363-FD54-4DA0-9DA7-35C2782001B2}" destId="{CE663E96-148F-4D8F-9FFA-6BA4F2DADEE7}" srcOrd="1" destOrd="0" presId="urn:microsoft.com/office/officeart/2018/5/layout/IconCircleLabelList"/>
    <dgm:cxn modelId="{40B166D9-9155-4AA0-B7E5-F0F6BAB79F87}" type="presParOf" srcId="{D1C02363-FD54-4DA0-9DA7-35C2782001B2}" destId="{7DE0A361-6517-4016-A699-2F7595BEE38D}" srcOrd="2" destOrd="0" presId="urn:microsoft.com/office/officeart/2018/5/layout/IconCircleLabelList"/>
    <dgm:cxn modelId="{1E72C337-5C8D-4DBE-8ED6-C06B2E77DDC8}" type="presParOf" srcId="{D1C02363-FD54-4DA0-9DA7-35C2782001B2}" destId="{6525CB5C-3126-4FA9-A69C-F86D703AFE7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5A2A73-32B2-4A14-BB1E-80ABC298E069}"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2FB2126E-3541-44FE-BD6A-E87E4D3B22BA}">
      <dgm:prSet/>
      <dgm:spPr/>
      <dgm:t>
        <a:bodyPr/>
        <a:lstStyle/>
        <a:p>
          <a:r>
            <a:rPr lang="en-US" b="1" i="0"/>
            <a:t>Deployment Potential</a:t>
          </a:r>
          <a:endParaRPr lang="en-US"/>
        </a:p>
      </dgm:t>
    </dgm:pt>
    <dgm:pt modelId="{228F1E7A-D76C-4C4D-857D-48F8DCE5C635}" type="parTrans" cxnId="{879C7207-EA43-4648-8075-B81F89D3C427}">
      <dgm:prSet/>
      <dgm:spPr/>
      <dgm:t>
        <a:bodyPr/>
        <a:lstStyle/>
        <a:p>
          <a:endParaRPr lang="en-US"/>
        </a:p>
      </dgm:t>
    </dgm:pt>
    <dgm:pt modelId="{EE2FF2B5-21E7-4128-B0AB-7D6C6171FFB7}" type="sibTrans" cxnId="{879C7207-EA43-4648-8075-B81F89D3C427}">
      <dgm:prSet/>
      <dgm:spPr/>
      <dgm:t>
        <a:bodyPr/>
        <a:lstStyle/>
        <a:p>
          <a:endParaRPr lang="en-US"/>
        </a:p>
      </dgm:t>
    </dgm:pt>
    <dgm:pt modelId="{254DE321-BBE8-4C33-A6A5-5AFAEFC4A9E5}">
      <dgm:prSet/>
      <dgm:spPr/>
      <dgm:t>
        <a:bodyPr/>
        <a:lstStyle/>
        <a:p>
          <a:r>
            <a:rPr lang="en-US" b="0" i="0"/>
            <a:t>Given the current challenges with data loading and memory constraints, deploying the model in its current state is not feasible. Future deployment would require:</a:t>
          </a:r>
          <a:endParaRPr lang="en-US"/>
        </a:p>
      </dgm:t>
    </dgm:pt>
    <dgm:pt modelId="{047BE700-7F0B-4D06-96EC-F043105FC3AC}" type="parTrans" cxnId="{E8D437F3-1EFF-44E4-9008-1D31C54BA26D}">
      <dgm:prSet/>
      <dgm:spPr/>
      <dgm:t>
        <a:bodyPr/>
        <a:lstStyle/>
        <a:p>
          <a:endParaRPr lang="en-US"/>
        </a:p>
      </dgm:t>
    </dgm:pt>
    <dgm:pt modelId="{8E92CF35-6D43-47BC-B035-5D08D5315A3B}" type="sibTrans" cxnId="{E8D437F3-1EFF-44E4-9008-1D31C54BA26D}">
      <dgm:prSet/>
      <dgm:spPr/>
      <dgm:t>
        <a:bodyPr/>
        <a:lstStyle/>
        <a:p>
          <a:endParaRPr lang="en-US"/>
        </a:p>
      </dgm:t>
    </dgm:pt>
    <dgm:pt modelId="{0B84D116-A489-49E6-BCD9-A0738DA98699}">
      <dgm:prSet/>
      <dgm:spPr/>
      <dgm:t>
        <a:bodyPr/>
        <a:lstStyle/>
        <a:p>
          <a:r>
            <a:rPr lang="en-US" b="1" i="0"/>
            <a:t>Optimized Data Handling:</a:t>
          </a:r>
          <a:r>
            <a:rPr lang="en-US" b="0" i="0"/>
            <a:t> Efficient data preprocessing to reduce memory usage.</a:t>
          </a:r>
          <a:endParaRPr lang="en-US"/>
        </a:p>
      </dgm:t>
    </dgm:pt>
    <dgm:pt modelId="{95F88FE9-9822-47E6-9D9F-E510A43DDC94}" type="parTrans" cxnId="{F26CE4D9-62AB-470E-BE62-40B1E8D7308C}">
      <dgm:prSet/>
      <dgm:spPr/>
      <dgm:t>
        <a:bodyPr/>
        <a:lstStyle/>
        <a:p>
          <a:endParaRPr lang="en-US"/>
        </a:p>
      </dgm:t>
    </dgm:pt>
    <dgm:pt modelId="{90F96A0E-02C3-4401-B4D4-64D3B09019D2}" type="sibTrans" cxnId="{F26CE4D9-62AB-470E-BE62-40B1E8D7308C}">
      <dgm:prSet/>
      <dgm:spPr/>
      <dgm:t>
        <a:bodyPr/>
        <a:lstStyle/>
        <a:p>
          <a:endParaRPr lang="en-US"/>
        </a:p>
      </dgm:t>
    </dgm:pt>
    <dgm:pt modelId="{5C259AE8-90BC-4E1D-B416-B9046B68F4D8}">
      <dgm:prSet/>
      <dgm:spPr/>
      <dgm:t>
        <a:bodyPr/>
        <a:lstStyle/>
        <a:p>
          <a:r>
            <a:rPr lang="en-US" b="1" i="0"/>
            <a:t>Scalable Infrastructure:</a:t>
          </a:r>
          <a:r>
            <a:rPr lang="en-US" b="0" i="0"/>
            <a:t> Utilizing cloud-based solutions or distributed computing to handle large datasets.</a:t>
          </a:r>
          <a:endParaRPr lang="en-US"/>
        </a:p>
      </dgm:t>
    </dgm:pt>
    <dgm:pt modelId="{F0765F13-658A-430A-8454-65ABC8FBFD44}" type="parTrans" cxnId="{B6C31F31-194A-4739-8AB8-A0C130E69131}">
      <dgm:prSet/>
      <dgm:spPr/>
      <dgm:t>
        <a:bodyPr/>
        <a:lstStyle/>
        <a:p>
          <a:endParaRPr lang="en-US"/>
        </a:p>
      </dgm:t>
    </dgm:pt>
    <dgm:pt modelId="{D6B7425D-A214-43C4-8A67-0EFE8DCD8BFF}" type="sibTrans" cxnId="{B6C31F31-194A-4739-8AB8-A0C130E69131}">
      <dgm:prSet/>
      <dgm:spPr/>
      <dgm:t>
        <a:bodyPr/>
        <a:lstStyle/>
        <a:p>
          <a:endParaRPr lang="en-US"/>
        </a:p>
      </dgm:t>
    </dgm:pt>
    <dgm:pt modelId="{326E17BE-2FAB-413F-8498-F85F63D3D443}" type="pres">
      <dgm:prSet presAssocID="{B35A2A73-32B2-4A14-BB1E-80ABC298E069}" presName="Name0" presStyleCnt="0">
        <dgm:presLayoutVars>
          <dgm:dir/>
          <dgm:animLvl val="lvl"/>
          <dgm:resizeHandles val="exact"/>
        </dgm:presLayoutVars>
      </dgm:prSet>
      <dgm:spPr/>
    </dgm:pt>
    <dgm:pt modelId="{F3FAA2B1-D9B3-4EB6-A85A-22D91E4663A5}" type="pres">
      <dgm:prSet presAssocID="{5C259AE8-90BC-4E1D-B416-B9046B68F4D8}" presName="boxAndChildren" presStyleCnt="0"/>
      <dgm:spPr/>
    </dgm:pt>
    <dgm:pt modelId="{3CF57BA6-41AC-4986-A31A-BB56D25390AA}" type="pres">
      <dgm:prSet presAssocID="{5C259AE8-90BC-4E1D-B416-B9046B68F4D8}" presName="parentTextBox" presStyleLbl="node1" presStyleIdx="0" presStyleCnt="2"/>
      <dgm:spPr/>
    </dgm:pt>
    <dgm:pt modelId="{EDBA6E84-B1BE-414A-A11C-BFED2D448F6B}" type="pres">
      <dgm:prSet presAssocID="{EE2FF2B5-21E7-4128-B0AB-7D6C6171FFB7}" presName="sp" presStyleCnt="0"/>
      <dgm:spPr/>
    </dgm:pt>
    <dgm:pt modelId="{FC632231-518B-42D0-A2AF-C989253B8CBF}" type="pres">
      <dgm:prSet presAssocID="{2FB2126E-3541-44FE-BD6A-E87E4D3B22BA}" presName="arrowAndChildren" presStyleCnt="0"/>
      <dgm:spPr/>
    </dgm:pt>
    <dgm:pt modelId="{50A21C82-0F80-4E81-A2B4-60330AC5A0E4}" type="pres">
      <dgm:prSet presAssocID="{2FB2126E-3541-44FE-BD6A-E87E4D3B22BA}" presName="parentTextArrow" presStyleLbl="node1" presStyleIdx="0" presStyleCnt="2"/>
      <dgm:spPr/>
    </dgm:pt>
    <dgm:pt modelId="{C3505B1B-821B-45C5-9951-E793893C66B5}" type="pres">
      <dgm:prSet presAssocID="{2FB2126E-3541-44FE-BD6A-E87E4D3B22BA}" presName="arrow" presStyleLbl="node1" presStyleIdx="1" presStyleCnt="2"/>
      <dgm:spPr/>
    </dgm:pt>
    <dgm:pt modelId="{C87B4E67-7E3F-4609-BC7C-1B251875B436}" type="pres">
      <dgm:prSet presAssocID="{2FB2126E-3541-44FE-BD6A-E87E4D3B22BA}" presName="descendantArrow" presStyleCnt="0"/>
      <dgm:spPr/>
    </dgm:pt>
    <dgm:pt modelId="{6302D1F1-E21C-4C28-9397-71A2D40FCB7C}" type="pres">
      <dgm:prSet presAssocID="{254DE321-BBE8-4C33-A6A5-5AFAEFC4A9E5}" presName="childTextArrow" presStyleLbl="fgAccFollowNode1" presStyleIdx="0" presStyleCnt="2">
        <dgm:presLayoutVars>
          <dgm:bulletEnabled val="1"/>
        </dgm:presLayoutVars>
      </dgm:prSet>
      <dgm:spPr/>
    </dgm:pt>
    <dgm:pt modelId="{B55FC506-8B17-4425-9F5B-7ADCD52C3945}" type="pres">
      <dgm:prSet presAssocID="{0B84D116-A489-49E6-BCD9-A0738DA98699}" presName="childTextArrow" presStyleLbl="fgAccFollowNode1" presStyleIdx="1" presStyleCnt="2">
        <dgm:presLayoutVars>
          <dgm:bulletEnabled val="1"/>
        </dgm:presLayoutVars>
      </dgm:prSet>
      <dgm:spPr/>
    </dgm:pt>
  </dgm:ptLst>
  <dgm:cxnLst>
    <dgm:cxn modelId="{879C7207-EA43-4648-8075-B81F89D3C427}" srcId="{B35A2A73-32B2-4A14-BB1E-80ABC298E069}" destId="{2FB2126E-3541-44FE-BD6A-E87E4D3B22BA}" srcOrd="0" destOrd="0" parTransId="{228F1E7A-D76C-4C4D-857D-48F8DCE5C635}" sibTransId="{EE2FF2B5-21E7-4128-B0AB-7D6C6171FFB7}"/>
    <dgm:cxn modelId="{19E05A22-6B6E-452A-A01E-40FB8BE98E54}" type="presOf" srcId="{B35A2A73-32B2-4A14-BB1E-80ABC298E069}" destId="{326E17BE-2FAB-413F-8498-F85F63D3D443}" srcOrd="0" destOrd="0" presId="urn:microsoft.com/office/officeart/2005/8/layout/process4"/>
    <dgm:cxn modelId="{B6C31F31-194A-4739-8AB8-A0C130E69131}" srcId="{B35A2A73-32B2-4A14-BB1E-80ABC298E069}" destId="{5C259AE8-90BC-4E1D-B416-B9046B68F4D8}" srcOrd="1" destOrd="0" parTransId="{F0765F13-658A-430A-8454-65ABC8FBFD44}" sibTransId="{D6B7425D-A214-43C4-8A67-0EFE8DCD8BFF}"/>
    <dgm:cxn modelId="{5FBCE53E-2A9E-440D-B51D-5E7BF533AEB7}" type="presOf" srcId="{2FB2126E-3541-44FE-BD6A-E87E4D3B22BA}" destId="{C3505B1B-821B-45C5-9951-E793893C66B5}" srcOrd="1" destOrd="0" presId="urn:microsoft.com/office/officeart/2005/8/layout/process4"/>
    <dgm:cxn modelId="{A246DD72-1095-4753-B7F7-FF532B1774F1}" type="presOf" srcId="{2FB2126E-3541-44FE-BD6A-E87E4D3B22BA}" destId="{50A21C82-0F80-4E81-A2B4-60330AC5A0E4}" srcOrd="0" destOrd="0" presId="urn:microsoft.com/office/officeart/2005/8/layout/process4"/>
    <dgm:cxn modelId="{9404B87A-C9B4-43B9-8232-A975EBF42276}" type="presOf" srcId="{5C259AE8-90BC-4E1D-B416-B9046B68F4D8}" destId="{3CF57BA6-41AC-4986-A31A-BB56D25390AA}" srcOrd="0" destOrd="0" presId="urn:microsoft.com/office/officeart/2005/8/layout/process4"/>
    <dgm:cxn modelId="{1A7D0DAB-E133-4737-8578-F5FA89C06812}" type="presOf" srcId="{0B84D116-A489-49E6-BCD9-A0738DA98699}" destId="{B55FC506-8B17-4425-9F5B-7ADCD52C3945}" srcOrd="0" destOrd="0" presId="urn:microsoft.com/office/officeart/2005/8/layout/process4"/>
    <dgm:cxn modelId="{0F0F2BC4-E568-4D20-9A3B-CCE9EDC0A06C}" type="presOf" srcId="{254DE321-BBE8-4C33-A6A5-5AFAEFC4A9E5}" destId="{6302D1F1-E21C-4C28-9397-71A2D40FCB7C}" srcOrd="0" destOrd="0" presId="urn:microsoft.com/office/officeart/2005/8/layout/process4"/>
    <dgm:cxn modelId="{F26CE4D9-62AB-470E-BE62-40B1E8D7308C}" srcId="{2FB2126E-3541-44FE-BD6A-E87E4D3B22BA}" destId="{0B84D116-A489-49E6-BCD9-A0738DA98699}" srcOrd="1" destOrd="0" parTransId="{95F88FE9-9822-47E6-9D9F-E510A43DDC94}" sibTransId="{90F96A0E-02C3-4401-B4D4-64D3B09019D2}"/>
    <dgm:cxn modelId="{E8D437F3-1EFF-44E4-9008-1D31C54BA26D}" srcId="{2FB2126E-3541-44FE-BD6A-E87E4D3B22BA}" destId="{254DE321-BBE8-4C33-A6A5-5AFAEFC4A9E5}" srcOrd="0" destOrd="0" parTransId="{047BE700-7F0B-4D06-96EC-F043105FC3AC}" sibTransId="{8E92CF35-6D43-47BC-B035-5D08D5315A3B}"/>
    <dgm:cxn modelId="{41D2D492-4315-4361-ADF7-28B79C6893B9}" type="presParOf" srcId="{326E17BE-2FAB-413F-8498-F85F63D3D443}" destId="{F3FAA2B1-D9B3-4EB6-A85A-22D91E4663A5}" srcOrd="0" destOrd="0" presId="urn:microsoft.com/office/officeart/2005/8/layout/process4"/>
    <dgm:cxn modelId="{A6F2EB77-AAEB-4B6A-B4E7-9E32744A103E}" type="presParOf" srcId="{F3FAA2B1-D9B3-4EB6-A85A-22D91E4663A5}" destId="{3CF57BA6-41AC-4986-A31A-BB56D25390AA}" srcOrd="0" destOrd="0" presId="urn:microsoft.com/office/officeart/2005/8/layout/process4"/>
    <dgm:cxn modelId="{24F4DBBE-2B46-4FDE-913B-34D7B29FD2DA}" type="presParOf" srcId="{326E17BE-2FAB-413F-8498-F85F63D3D443}" destId="{EDBA6E84-B1BE-414A-A11C-BFED2D448F6B}" srcOrd="1" destOrd="0" presId="urn:microsoft.com/office/officeart/2005/8/layout/process4"/>
    <dgm:cxn modelId="{10CE880A-11C9-46B7-BD00-71F4018B48C4}" type="presParOf" srcId="{326E17BE-2FAB-413F-8498-F85F63D3D443}" destId="{FC632231-518B-42D0-A2AF-C989253B8CBF}" srcOrd="2" destOrd="0" presId="urn:microsoft.com/office/officeart/2005/8/layout/process4"/>
    <dgm:cxn modelId="{3C8A2B6C-3F3F-4297-BA62-324C8B8471AD}" type="presParOf" srcId="{FC632231-518B-42D0-A2AF-C989253B8CBF}" destId="{50A21C82-0F80-4E81-A2B4-60330AC5A0E4}" srcOrd="0" destOrd="0" presId="urn:microsoft.com/office/officeart/2005/8/layout/process4"/>
    <dgm:cxn modelId="{960B3F20-4426-4D96-BDEF-29F8B9D8D230}" type="presParOf" srcId="{FC632231-518B-42D0-A2AF-C989253B8CBF}" destId="{C3505B1B-821B-45C5-9951-E793893C66B5}" srcOrd="1" destOrd="0" presId="urn:microsoft.com/office/officeart/2005/8/layout/process4"/>
    <dgm:cxn modelId="{87F5425F-BFE7-435D-A67F-8FEF9D4771E4}" type="presParOf" srcId="{FC632231-518B-42D0-A2AF-C989253B8CBF}" destId="{C87B4E67-7E3F-4609-BC7C-1B251875B436}" srcOrd="2" destOrd="0" presId="urn:microsoft.com/office/officeart/2005/8/layout/process4"/>
    <dgm:cxn modelId="{D064A8A5-D6D0-4EBB-AD3F-DB3CCDF914B7}" type="presParOf" srcId="{C87B4E67-7E3F-4609-BC7C-1B251875B436}" destId="{6302D1F1-E21C-4C28-9397-71A2D40FCB7C}" srcOrd="0" destOrd="0" presId="urn:microsoft.com/office/officeart/2005/8/layout/process4"/>
    <dgm:cxn modelId="{8EE17F99-CA9F-4AC9-860F-A19DF2061DDB}" type="presParOf" srcId="{C87B4E67-7E3F-4609-BC7C-1B251875B436}" destId="{B55FC506-8B17-4425-9F5B-7ADCD52C3945}"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A5BDB2-E573-4A93-9D03-D5A2E507CA8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C04DC7-F248-4646-AA4C-04C6552A8471}">
      <dgm:prSet/>
      <dgm:spPr/>
      <dgm:t>
        <a:bodyPr/>
        <a:lstStyle/>
        <a:p>
          <a:pPr algn="ctr"/>
          <a:r>
            <a:rPr lang="en-AU" b="1" i="0" dirty="0"/>
            <a:t>Improvements</a:t>
          </a:r>
          <a:endParaRPr lang="en-US" dirty="0"/>
        </a:p>
      </dgm:t>
    </dgm:pt>
    <dgm:pt modelId="{6A7E5BB0-904D-49B6-BBC1-5078C4C5A07E}" type="parTrans" cxnId="{F273EBC5-2189-44A7-9C2E-135BED2C1B2D}">
      <dgm:prSet/>
      <dgm:spPr/>
      <dgm:t>
        <a:bodyPr/>
        <a:lstStyle/>
        <a:p>
          <a:endParaRPr lang="en-US"/>
        </a:p>
      </dgm:t>
    </dgm:pt>
    <dgm:pt modelId="{E1623A75-86AC-462D-A80D-8E19E824F899}" type="sibTrans" cxnId="{F273EBC5-2189-44A7-9C2E-135BED2C1B2D}">
      <dgm:prSet/>
      <dgm:spPr/>
      <dgm:t>
        <a:bodyPr/>
        <a:lstStyle/>
        <a:p>
          <a:endParaRPr lang="en-US"/>
        </a:p>
      </dgm:t>
    </dgm:pt>
    <dgm:pt modelId="{95665FDB-F6C2-460A-ACA6-2184CAD71129}">
      <dgm:prSet/>
      <dgm:spPr/>
      <dgm:t>
        <a:bodyPr/>
        <a:lstStyle/>
        <a:p>
          <a:r>
            <a:rPr lang="en-AU" b="0" i="0"/>
            <a:t>To overcome the current challenges, the following improvements are suggested:</a:t>
          </a:r>
          <a:endParaRPr lang="en-US"/>
        </a:p>
      </dgm:t>
    </dgm:pt>
    <dgm:pt modelId="{A60A8C72-02C7-45CF-ADAA-7451CB54452F}" type="parTrans" cxnId="{2E92E1E5-4AB4-4883-AAAB-2ACB899CE659}">
      <dgm:prSet/>
      <dgm:spPr/>
      <dgm:t>
        <a:bodyPr/>
        <a:lstStyle/>
        <a:p>
          <a:endParaRPr lang="en-US"/>
        </a:p>
      </dgm:t>
    </dgm:pt>
    <dgm:pt modelId="{EEF5FB6B-0E9E-48E9-93B3-490332072D91}" type="sibTrans" cxnId="{2E92E1E5-4AB4-4883-AAAB-2ACB899CE659}">
      <dgm:prSet/>
      <dgm:spPr/>
      <dgm:t>
        <a:bodyPr/>
        <a:lstStyle/>
        <a:p>
          <a:endParaRPr lang="en-US"/>
        </a:p>
      </dgm:t>
    </dgm:pt>
    <dgm:pt modelId="{50DD48DA-5379-4C57-BD50-A3ECB78BC4C8}">
      <dgm:prSet/>
      <dgm:spPr/>
      <dgm:t>
        <a:bodyPr/>
        <a:lstStyle/>
        <a:p>
          <a:r>
            <a:rPr lang="en-AU" b="1" i="0"/>
            <a:t>Data Sampling:</a:t>
          </a:r>
          <a:r>
            <a:rPr lang="en-AU" b="0" i="0"/>
            <a:t> Use a representative subset of the dataset to reduce memory load.</a:t>
          </a:r>
          <a:endParaRPr lang="en-US"/>
        </a:p>
      </dgm:t>
    </dgm:pt>
    <dgm:pt modelId="{E3268E0C-5AB6-45C0-88E1-DF27BA8F4FB1}" type="parTrans" cxnId="{C31C7939-11E8-4087-AC38-FB9A8A82E7AF}">
      <dgm:prSet/>
      <dgm:spPr/>
      <dgm:t>
        <a:bodyPr/>
        <a:lstStyle/>
        <a:p>
          <a:endParaRPr lang="en-US"/>
        </a:p>
      </dgm:t>
    </dgm:pt>
    <dgm:pt modelId="{D36B1743-9D9F-4175-87A3-55BF297A544C}" type="sibTrans" cxnId="{C31C7939-11E8-4087-AC38-FB9A8A82E7AF}">
      <dgm:prSet/>
      <dgm:spPr/>
      <dgm:t>
        <a:bodyPr/>
        <a:lstStyle/>
        <a:p>
          <a:endParaRPr lang="en-US"/>
        </a:p>
      </dgm:t>
    </dgm:pt>
    <dgm:pt modelId="{66DE4238-4981-42A5-98A7-EF6D3DFCA929}">
      <dgm:prSet/>
      <dgm:spPr/>
      <dgm:t>
        <a:bodyPr/>
        <a:lstStyle/>
        <a:p>
          <a:r>
            <a:rPr lang="en-AU" b="1" i="0"/>
            <a:t>Incremental Learning:</a:t>
          </a:r>
          <a:r>
            <a:rPr lang="en-AU" b="0" i="0"/>
            <a:t> Implement techniques that allow the model to learn from data in smaller batches.</a:t>
          </a:r>
          <a:endParaRPr lang="en-US"/>
        </a:p>
      </dgm:t>
    </dgm:pt>
    <dgm:pt modelId="{F4AD673E-FEF3-4743-8132-86677E7839B5}" type="parTrans" cxnId="{8DA455F7-6CA3-4453-861D-C1E138F9E694}">
      <dgm:prSet/>
      <dgm:spPr/>
      <dgm:t>
        <a:bodyPr/>
        <a:lstStyle/>
        <a:p>
          <a:endParaRPr lang="en-US"/>
        </a:p>
      </dgm:t>
    </dgm:pt>
    <dgm:pt modelId="{4D796E39-3322-468D-BF99-7253E826A65B}" type="sibTrans" cxnId="{8DA455F7-6CA3-4453-861D-C1E138F9E694}">
      <dgm:prSet/>
      <dgm:spPr/>
      <dgm:t>
        <a:bodyPr/>
        <a:lstStyle/>
        <a:p>
          <a:endParaRPr lang="en-US"/>
        </a:p>
      </dgm:t>
    </dgm:pt>
    <dgm:pt modelId="{CE7B155A-56E9-4CE4-B094-C47B0C34A248}">
      <dgm:prSet/>
      <dgm:spPr/>
      <dgm:t>
        <a:bodyPr/>
        <a:lstStyle/>
        <a:p>
          <a:r>
            <a:rPr lang="en-AU" b="1" i="0"/>
            <a:t>Enhanced Infrastructure:</a:t>
          </a:r>
          <a:r>
            <a:rPr lang="en-AU" b="0" i="0"/>
            <a:t> Leverage cloud computing resources to handle large-scale data processing.</a:t>
          </a:r>
          <a:endParaRPr lang="en-US"/>
        </a:p>
      </dgm:t>
    </dgm:pt>
    <dgm:pt modelId="{E6C3C693-9C24-4FD1-B0FC-A05AE86E6550}" type="parTrans" cxnId="{B8BBAA05-BFB1-4630-A768-78F2BD608222}">
      <dgm:prSet/>
      <dgm:spPr/>
      <dgm:t>
        <a:bodyPr/>
        <a:lstStyle/>
        <a:p>
          <a:endParaRPr lang="en-US"/>
        </a:p>
      </dgm:t>
    </dgm:pt>
    <dgm:pt modelId="{EB0E71AB-80DA-44D2-ADF7-112473DB852C}" type="sibTrans" cxnId="{B8BBAA05-BFB1-4630-A768-78F2BD608222}">
      <dgm:prSet/>
      <dgm:spPr/>
      <dgm:t>
        <a:bodyPr/>
        <a:lstStyle/>
        <a:p>
          <a:endParaRPr lang="en-US"/>
        </a:p>
      </dgm:t>
    </dgm:pt>
    <dgm:pt modelId="{CE08408F-9A9F-4F56-B8BD-1D8264E8C7FB}">
      <dgm:prSet/>
      <dgm:spPr/>
      <dgm:t>
        <a:bodyPr/>
        <a:lstStyle/>
        <a:p>
          <a:r>
            <a:rPr lang="en-AU" b="1" i="0"/>
            <a:t>Alternative Models:</a:t>
          </a:r>
          <a:r>
            <a:rPr lang="en-AU" b="0" i="0"/>
            <a:t> Explore models that are more memory-efficient or designed for large datasets.</a:t>
          </a:r>
          <a:endParaRPr lang="en-US"/>
        </a:p>
      </dgm:t>
    </dgm:pt>
    <dgm:pt modelId="{4AC577FA-957B-43D8-A93F-2F55FE907F98}" type="parTrans" cxnId="{7EEFDB91-DEF3-45B9-8040-6340B4B9DF18}">
      <dgm:prSet/>
      <dgm:spPr/>
      <dgm:t>
        <a:bodyPr/>
        <a:lstStyle/>
        <a:p>
          <a:endParaRPr lang="en-US"/>
        </a:p>
      </dgm:t>
    </dgm:pt>
    <dgm:pt modelId="{F60981D5-7796-417D-9D3E-4A95D6386F68}" type="sibTrans" cxnId="{7EEFDB91-DEF3-45B9-8040-6340B4B9DF18}">
      <dgm:prSet/>
      <dgm:spPr/>
      <dgm:t>
        <a:bodyPr/>
        <a:lstStyle/>
        <a:p>
          <a:endParaRPr lang="en-US"/>
        </a:p>
      </dgm:t>
    </dgm:pt>
    <dgm:pt modelId="{DA366933-3733-493E-A841-E7523352806F}" type="pres">
      <dgm:prSet presAssocID="{2BA5BDB2-E573-4A93-9D03-D5A2E507CA8C}" presName="linear" presStyleCnt="0">
        <dgm:presLayoutVars>
          <dgm:animLvl val="lvl"/>
          <dgm:resizeHandles val="exact"/>
        </dgm:presLayoutVars>
      </dgm:prSet>
      <dgm:spPr/>
    </dgm:pt>
    <dgm:pt modelId="{C0E652A5-E34A-4E1E-BF45-8CB3B65C14E0}" type="pres">
      <dgm:prSet presAssocID="{DEC04DC7-F248-4646-AA4C-04C6552A8471}" presName="parentText" presStyleLbl="node1" presStyleIdx="0" presStyleCnt="6">
        <dgm:presLayoutVars>
          <dgm:chMax val="0"/>
          <dgm:bulletEnabled val="1"/>
        </dgm:presLayoutVars>
      </dgm:prSet>
      <dgm:spPr/>
    </dgm:pt>
    <dgm:pt modelId="{FD20221E-31E5-4B12-B158-30DABCB5A186}" type="pres">
      <dgm:prSet presAssocID="{E1623A75-86AC-462D-A80D-8E19E824F899}" presName="spacer" presStyleCnt="0"/>
      <dgm:spPr/>
    </dgm:pt>
    <dgm:pt modelId="{34FF5912-2D14-4483-AB38-0F1BB30DBDAA}" type="pres">
      <dgm:prSet presAssocID="{95665FDB-F6C2-460A-ACA6-2184CAD71129}" presName="parentText" presStyleLbl="node1" presStyleIdx="1" presStyleCnt="6">
        <dgm:presLayoutVars>
          <dgm:chMax val="0"/>
          <dgm:bulletEnabled val="1"/>
        </dgm:presLayoutVars>
      </dgm:prSet>
      <dgm:spPr/>
    </dgm:pt>
    <dgm:pt modelId="{04A21A17-458F-4CBD-BBEE-4825F318BAD4}" type="pres">
      <dgm:prSet presAssocID="{EEF5FB6B-0E9E-48E9-93B3-490332072D91}" presName="spacer" presStyleCnt="0"/>
      <dgm:spPr/>
    </dgm:pt>
    <dgm:pt modelId="{BE9E0806-C82E-44EF-9664-8315ED8C02EF}" type="pres">
      <dgm:prSet presAssocID="{50DD48DA-5379-4C57-BD50-A3ECB78BC4C8}" presName="parentText" presStyleLbl="node1" presStyleIdx="2" presStyleCnt="6">
        <dgm:presLayoutVars>
          <dgm:chMax val="0"/>
          <dgm:bulletEnabled val="1"/>
        </dgm:presLayoutVars>
      </dgm:prSet>
      <dgm:spPr/>
    </dgm:pt>
    <dgm:pt modelId="{11B456A4-0F8B-43E9-B01D-A05654E95429}" type="pres">
      <dgm:prSet presAssocID="{D36B1743-9D9F-4175-87A3-55BF297A544C}" presName="spacer" presStyleCnt="0"/>
      <dgm:spPr/>
    </dgm:pt>
    <dgm:pt modelId="{73DB45A3-463F-4636-9196-DF74E70FF72E}" type="pres">
      <dgm:prSet presAssocID="{66DE4238-4981-42A5-98A7-EF6D3DFCA929}" presName="parentText" presStyleLbl="node1" presStyleIdx="3" presStyleCnt="6">
        <dgm:presLayoutVars>
          <dgm:chMax val="0"/>
          <dgm:bulletEnabled val="1"/>
        </dgm:presLayoutVars>
      </dgm:prSet>
      <dgm:spPr/>
    </dgm:pt>
    <dgm:pt modelId="{F58E12C0-C82F-4E96-BF17-8C11F2FE055D}" type="pres">
      <dgm:prSet presAssocID="{4D796E39-3322-468D-BF99-7253E826A65B}" presName="spacer" presStyleCnt="0"/>
      <dgm:spPr/>
    </dgm:pt>
    <dgm:pt modelId="{49DC02CD-3A88-409E-B56E-D351AD79B3BD}" type="pres">
      <dgm:prSet presAssocID="{CE7B155A-56E9-4CE4-B094-C47B0C34A248}" presName="parentText" presStyleLbl="node1" presStyleIdx="4" presStyleCnt="6">
        <dgm:presLayoutVars>
          <dgm:chMax val="0"/>
          <dgm:bulletEnabled val="1"/>
        </dgm:presLayoutVars>
      </dgm:prSet>
      <dgm:spPr/>
    </dgm:pt>
    <dgm:pt modelId="{A4994642-FEA5-448F-B36B-BBF6B8C3F07F}" type="pres">
      <dgm:prSet presAssocID="{EB0E71AB-80DA-44D2-ADF7-112473DB852C}" presName="spacer" presStyleCnt="0"/>
      <dgm:spPr/>
    </dgm:pt>
    <dgm:pt modelId="{B01A9C4D-A8BE-422D-894C-5C0BE3B276AE}" type="pres">
      <dgm:prSet presAssocID="{CE08408F-9A9F-4F56-B8BD-1D8264E8C7FB}" presName="parentText" presStyleLbl="node1" presStyleIdx="5" presStyleCnt="6">
        <dgm:presLayoutVars>
          <dgm:chMax val="0"/>
          <dgm:bulletEnabled val="1"/>
        </dgm:presLayoutVars>
      </dgm:prSet>
      <dgm:spPr/>
    </dgm:pt>
  </dgm:ptLst>
  <dgm:cxnLst>
    <dgm:cxn modelId="{B8BBAA05-BFB1-4630-A768-78F2BD608222}" srcId="{2BA5BDB2-E573-4A93-9D03-D5A2E507CA8C}" destId="{CE7B155A-56E9-4CE4-B094-C47B0C34A248}" srcOrd="4" destOrd="0" parTransId="{E6C3C693-9C24-4FD1-B0FC-A05AE86E6550}" sibTransId="{EB0E71AB-80DA-44D2-ADF7-112473DB852C}"/>
    <dgm:cxn modelId="{93E7BB21-8827-48EB-A724-F8851E27B6D9}" type="presOf" srcId="{2BA5BDB2-E573-4A93-9D03-D5A2E507CA8C}" destId="{DA366933-3733-493E-A841-E7523352806F}" srcOrd="0" destOrd="0" presId="urn:microsoft.com/office/officeart/2005/8/layout/vList2"/>
    <dgm:cxn modelId="{E13A9E31-C3FF-4B5A-A3F9-0B46D82F42FE}" type="presOf" srcId="{CE7B155A-56E9-4CE4-B094-C47B0C34A248}" destId="{49DC02CD-3A88-409E-B56E-D351AD79B3BD}" srcOrd="0" destOrd="0" presId="urn:microsoft.com/office/officeart/2005/8/layout/vList2"/>
    <dgm:cxn modelId="{FD999F35-3F15-40E0-AA2D-946DFED8510F}" type="presOf" srcId="{DEC04DC7-F248-4646-AA4C-04C6552A8471}" destId="{C0E652A5-E34A-4E1E-BF45-8CB3B65C14E0}" srcOrd="0" destOrd="0" presId="urn:microsoft.com/office/officeart/2005/8/layout/vList2"/>
    <dgm:cxn modelId="{C31C7939-11E8-4087-AC38-FB9A8A82E7AF}" srcId="{2BA5BDB2-E573-4A93-9D03-D5A2E507CA8C}" destId="{50DD48DA-5379-4C57-BD50-A3ECB78BC4C8}" srcOrd="2" destOrd="0" parTransId="{E3268E0C-5AB6-45C0-88E1-DF27BA8F4FB1}" sibTransId="{D36B1743-9D9F-4175-87A3-55BF297A544C}"/>
    <dgm:cxn modelId="{F073BF7F-8CE0-4E1E-A77D-C7904C964B95}" type="presOf" srcId="{66DE4238-4981-42A5-98A7-EF6D3DFCA929}" destId="{73DB45A3-463F-4636-9196-DF74E70FF72E}" srcOrd="0" destOrd="0" presId="urn:microsoft.com/office/officeart/2005/8/layout/vList2"/>
    <dgm:cxn modelId="{7EEFDB91-DEF3-45B9-8040-6340B4B9DF18}" srcId="{2BA5BDB2-E573-4A93-9D03-D5A2E507CA8C}" destId="{CE08408F-9A9F-4F56-B8BD-1D8264E8C7FB}" srcOrd="5" destOrd="0" parTransId="{4AC577FA-957B-43D8-A93F-2F55FE907F98}" sibTransId="{F60981D5-7796-417D-9D3E-4A95D6386F68}"/>
    <dgm:cxn modelId="{CAA6609D-565D-4252-87B9-09EE04B2CFA7}" type="presOf" srcId="{CE08408F-9A9F-4F56-B8BD-1D8264E8C7FB}" destId="{B01A9C4D-A8BE-422D-894C-5C0BE3B276AE}" srcOrd="0" destOrd="0" presId="urn:microsoft.com/office/officeart/2005/8/layout/vList2"/>
    <dgm:cxn modelId="{C1E9C7B1-FCBD-4D4F-9CF1-6FCECCBE1E75}" type="presOf" srcId="{95665FDB-F6C2-460A-ACA6-2184CAD71129}" destId="{34FF5912-2D14-4483-AB38-0F1BB30DBDAA}" srcOrd="0" destOrd="0" presId="urn:microsoft.com/office/officeart/2005/8/layout/vList2"/>
    <dgm:cxn modelId="{F273EBC5-2189-44A7-9C2E-135BED2C1B2D}" srcId="{2BA5BDB2-E573-4A93-9D03-D5A2E507CA8C}" destId="{DEC04DC7-F248-4646-AA4C-04C6552A8471}" srcOrd="0" destOrd="0" parTransId="{6A7E5BB0-904D-49B6-BBC1-5078C4C5A07E}" sibTransId="{E1623A75-86AC-462D-A80D-8E19E824F899}"/>
    <dgm:cxn modelId="{757FB6CB-B6F3-4190-9A91-C816D4702F69}" type="presOf" srcId="{50DD48DA-5379-4C57-BD50-A3ECB78BC4C8}" destId="{BE9E0806-C82E-44EF-9664-8315ED8C02EF}" srcOrd="0" destOrd="0" presId="urn:microsoft.com/office/officeart/2005/8/layout/vList2"/>
    <dgm:cxn modelId="{2E92E1E5-4AB4-4883-AAAB-2ACB899CE659}" srcId="{2BA5BDB2-E573-4A93-9D03-D5A2E507CA8C}" destId="{95665FDB-F6C2-460A-ACA6-2184CAD71129}" srcOrd="1" destOrd="0" parTransId="{A60A8C72-02C7-45CF-ADAA-7451CB54452F}" sibTransId="{EEF5FB6B-0E9E-48E9-93B3-490332072D91}"/>
    <dgm:cxn modelId="{8DA455F7-6CA3-4453-861D-C1E138F9E694}" srcId="{2BA5BDB2-E573-4A93-9D03-D5A2E507CA8C}" destId="{66DE4238-4981-42A5-98A7-EF6D3DFCA929}" srcOrd="3" destOrd="0" parTransId="{F4AD673E-FEF3-4743-8132-86677E7839B5}" sibTransId="{4D796E39-3322-468D-BF99-7253E826A65B}"/>
    <dgm:cxn modelId="{DCB7A30D-43D8-4FE8-B3CB-B076E18B0808}" type="presParOf" srcId="{DA366933-3733-493E-A841-E7523352806F}" destId="{C0E652A5-E34A-4E1E-BF45-8CB3B65C14E0}" srcOrd="0" destOrd="0" presId="urn:microsoft.com/office/officeart/2005/8/layout/vList2"/>
    <dgm:cxn modelId="{7A959A2F-49A6-43A5-A0C2-551A1F0CF0BB}" type="presParOf" srcId="{DA366933-3733-493E-A841-E7523352806F}" destId="{FD20221E-31E5-4B12-B158-30DABCB5A186}" srcOrd="1" destOrd="0" presId="urn:microsoft.com/office/officeart/2005/8/layout/vList2"/>
    <dgm:cxn modelId="{39C925F1-4D80-42EA-B615-D687E6E39D95}" type="presParOf" srcId="{DA366933-3733-493E-A841-E7523352806F}" destId="{34FF5912-2D14-4483-AB38-0F1BB30DBDAA}" srcOrd="2" destOrd="0" presId="urn:microsoft.com/office/officeart/2005/8/layout/vList2"/>
    <dgm:cxn modelId="{082D54BE-EC68-494B-8D85-9243937AFAAA}" type="presParOf" srcId="{DA366933-3733-493E-A841-E7523352806F}" destId="{04A21A17-458F-4CBD-BBEE-4825F318BAD4}" srcOrd="3" destOrd="0" presId="urn:microsoft.com/office/officeart/2005/8/layout/vList2"/>
    <dgm:cxn modelId="{49A15CFF-16AB-4E1E-9029-E71C8D684642}" type="presParOf" srcId="{DA366933-3733-493E-A841-E7523352806F}" destId="{BE9E0806-C82E-44EF-9664-8315ED8C02EF}" srcOrd="4" destOrd="0" presId="urn:microsoft.com/office/officeart/2005/8/layout/vList2"/>
    <dgm:cxn modelId="{C9EDDAB2-35FC-467A-8391-C01BBF4173DE}" type="presParOf" srcId="{DA366933-3733-493E-A841-E7523352806F}" destId="{11B456A4-0F8B-43E9-B01D-A05654E95429}" srcOrd="5" destOrd="0" presId="urn:microsoft.com/office/officeart/2005/8/layout/vList2"/>
    <dgm:cxn modelId="{F44222C2-0A53-4DC9-AE87-146041453F27}" type="presParOf" srcId="{DA366933-3733-493E-A841-E7523352806F}" destId="{73DB45A3-463F-4636-9196-DF74E70FF72E}" srcOrd="6" destOrd="0" presId="urn:microsoft.com/office/officeart/2005/8/layout/vList2"/>
    <dgm:cxn modelId="{FA2ED112-4484-4A58-916B-B2B35B5EEA3F}" type="presParOf" srcId="{DA366933-3733-493E-A841-E7523352806F}" destId="{F58E12C0-C82F-4E96-BF17-8C11F2FE055D}" srcOrd="7" destOrd="0" presId="urn:microsoft.com/office/officeart/2005/8/layout/vList2"/>
    <dgm:cxn modelId="{BD75D0F8-AE4A-4443-B9FA-33FCA6F0382B}" type="presParOf" srcId="{DA366933-3733-493E-A841-E7523352806F}" destId="{49DC02CD-3A88-409E-B56E-D351AD79B3BD}" srcOrd="8" destOrd="0" presId="urn:microsoft.com/office/officeart/2005/8/layout/vList2"/>
    <dgm:cxn modelId="{444D5B24-5ECB-4F36-9D13-225E35134622}" type="presParOf" srcId="{DA366933-3733-493E-A841-E7523352806F}" destId="{A4994642-FEA5-448F-B36B-BBF6B8C3F07F}" srcOrd="9" destOrd="0" presId="urn:microsoft.com/office/officeart/2005/8/layout/vList2"/>
    <dgm:cxn modelId="{40183DDE-2172-4EE1-A10C-F76ED3973C68}" type="presParOf" srcId="{DA366933-3733-493E-A841-E7523352806F}" destId="{B01A9C4D-A8BE-422D-894C-5C0BE3B276A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55E0B-992A-42EB-A21D-E2B191849B74}">
      <dsp:nvSpPr>
        <dsp:cNvPr id="0" name=""/>
        <dsp:cNvSpPr/>
      </dsp:nvSpPr>
      <dsp:spPr>
        <a:xfrm>
          <a:off x="0" y="1080567"/>
          <a:ext cx="2957512" cy="187802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96FC11F-B4BE-4C57-98EB-62C6BD02762F}">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t>Problem Statement</a:t>
          </a:r>
          <a:endParaRPr lang="en-AU" sz="1600" b="0" i="0" kern="1200" dirty="0"/>
        </a:p>
        <a:p>
          <a:pPr marL="0" lvl="0" indent="0" algn="ctr" defTabSz="711200">
            <a:lnSpc>
              <a:spcPct val="90000"/>
            </a:lnSpc>
            <a:spcBef>
              <a:spcPct val="0"/>
            </a:spcBef>
            <a:spcAft>
              <a:spcPct val="35000"/>
            </a:spcAft>
            <a:buNone/>
          </a:pPr>
          <a:r>
            <a:rPr lang="en-AU" sz="1600" b="0" i="0" kern="1200" dirty="0"/>
            <a:t>How can we predict the likelihood of customers purchasing specific products based on their past </a:t>
          </a:r>
          <a:r>
            <a:rPr lang="en-AU" sz="1600" b="0" i="0" kern="1200" dirty="0" err="1"/>
            <a:t>behavior</a:t>
          </a:r>
          <a:r>
            <a:rPr lang="en-AU" sz="1600" b="0" i="0" kern="1200" dirty="0"/>
            <a:t> using large-scale grocery data?"</a:t>
          </a:r>
          <a:endParaRPr lang="en-AU" sz="1600" kern="1200" dirty="0"/>
        </a:p>
      </dsp:txBody>
      <dsp:txXfrm>
        <a:off x="383617" y="1447754"/>
        <a:ext cx="2847502" cy="1768010"/>
      </dsp:txXfrm>
    </dsp:sp>
    <dsp:sp modelId="{B38FBF28-CE58-4FE9-AC20-1C4B48358FC6}">
      <dsp:nvSpPr>
        <dsp:cNvPr id="0" name=""/>
        <dsp:cNvSpPr/>
      </dsp:nvSpPr>
      <dsp:spPr>
        <a:xfrm>
          <a:off x="3614737" y="1080567"/>
          <a:ext cx="2957512" cy="187802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D85DA76-0012-47D4-BB2C-9B7EC5ADDF7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t>Impact</a:t>
          </a:r>
          <a:r>
            <a:rPr lang="en-AU" sz="1600" b="0" i="0" kern="1200" dirty="0"/>
            <a:t>:</a:t>
          </a:r>
        </a:p>
        <a:p>
          <a:pPr marL="0" lvl="0" indent="0" algn="ctr" defTabSz="711200">
            <a:lnSpc>
              <a:spcPct val="90000"/>
            </a:lnSpc>
            <a:spcBef>
              <a:spcPct val="0"/>
            </a:spcBef>
            <a:spcAft>
              <a:spcPct val="35000"/>
            </a:spcAft>
            <a:buNone/>
          </a:pPr>
          <a:r>
            <a:rPr lang="en-AU" sz="1600" b="0" i="0" kern="1200" dirty="0"/>
            <a:t>This prediction can help Instacart personalise recommendations, increase customer satisfaction, and drive sales growth.</a:t>
          </a:r>
          <a:endParaRPr lang="en-AU" sz="1600" kern="1200" dirty="0"/>
        </a:p>
      </dsp:txBody>
      <dsp:txXfrm>
        <a:off x="3998355" y="1447754"/>
        <a:ext cx="2847502" cy="1768010"/>
      </dsp:txXfrm>
    </dsp:sp>
    <dsp:sp modelId="{72674350-55FA-426D-9365-9656BA844CFA}">
      <dsp:nvSpPr>
        <dsp:cNvPr id="0" name=""/>
        <dsp:cNvSpPr/>
      </dsp:nvSpPr>
      <dsp:spPr>
        <a:xfrm>
          <a:off x="7229475" y="1080567"/>
          <a:ext cx="2957512" cy="187802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BA8D138-31F5-49F6-8C66-C4C5F2D69C3D}">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b="1" i="0" kern="1200" dirty="0"/>
            <a:t>Objective</a:t>
          </a:r>
          <a:r>
            <a:rPr lang="en-AU" sz="1600" b="0" i="0" kern="1200" dirty="0"/>
            <a:t>:</a:t>
          </a:r>
        </a:p>
        <a:p>
          <a:pPr marL="0" lvl="0" indent="0" algn="ctr" defTabSz="711200">
            <a:lnSpc>
              <a:spcPct val="90000"/>
            </a:lnSpc>
            <a:spcBef>
              <a:spcPct val="0"/>
            </a:spcBef>
            <a:spcAft>
              <a:spcPct val="35000"/>
            </a:spcAft>
            <a:buNone/>
          </a:pPr>
          <a:r>
            <a:rPr lang="en-AU" sz="1600" b="0" i="0" kern="1200" dirty="0"/>
            <a:t>To analyse purchasing patterns, build a predictive model for purchase likelihood, and understand customer </a:t>
          </a:r>
          <a:r>
            <a:rPr lang="en-AU" sz="1600" b="0" i="0" kern="1200" dirty="0" err="1"/>
            <a:t>behavior</a:t>
          </a:r>
          <a:r>
            <a:rPr lang="en-AU" sz="1600" b="0" i="0" kern="1200" dirty="0"/>
            <a:t>.</a:t>
          </a:r>
          <a:endParaRPr lang="en-AU" sz="1600" kern="1200" dirty="0"/>
        </a:p>
      </dsp:txBody>
      <dsp:txXfrm>
        <a:off x="7613092" y="1447754"/>
        <a:ext cx="2847502" cy="1768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B328C-55E9-4A8A-9CA9-51F3530FFDD0}">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AA1464E9-A336-4B45-9582-1415409351D9}">
      <dsp:nvSpPr>
        <dsp:cNvPr id="0" name=""/>
        <dsp:cNvSpPr/>
      </dsp:nvSpPr>
      <dsp:spPr>
        <a:xfrm>
          <a:off x="8061" y="5979"/>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a:t>Data Sources : </a:t>
          </a:r>
          <a:r>
            <a:rPr lang="en-US" sz="1800" b="1" i="0" kern="1200"/>
            <a:t>Instacart Market Basket Analysis (2017, Kaggle )</a:t>
          </a:r>
          <a:endParaRPr lang="en-US" sz="1800" kern="1200"/>
        </a:p>
      </dsp:txBody>
      <dsp:txXfrm>
        <a:off x="8061" y="5979"/>
        <a:ext cx="3034531" cy="1820718"/>
      </dsp:txXfrm>
    </dsp:sp>
    <dsp:sp modelId="{60CE140D-46DF-4000-9337-0628F896C5F9}">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A64C8FA6-C242-4179-A3D3-40D45DC16F92}">
      <dsp:nvSpPr>
        <dsp:cNvPr id="0" name=""/>
        <dsp:cNvSpPr/>
      </dsp:nvSpPr>
      <dsp:spPr>
        <a:xfrm>
          <a:off x="3740534" y="5979"/>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kern="1200" dirty="0"/>
            <a:t>The analysis uses 3 primary datasets:</a:t>
          </a:r>
        </a:p>
      </dsp:txBody>
      <dsp:txXfrm>
        <a:off x="3740534" y="5979"/>
        <a:ext cx="3034531" cy="1820718"/>
      </dsp:txXfrm>
    </dsp:sp>
    <dsp:sp modelId="{19D4E6EA-BE46-4CDE-A464-FB366C649135}">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1AA416BD-D4E3-4473-BEEC-E35D994E6F38}">
      <dsp:nvSpPr>
        <dsp:cNvPr id="0" name=""/>
        <dsp:cNvSpPr/>
      </dsp:nvSpPr>
      <dsp:spPr>
        <a:xfrm>
          <a:off x="7473007" y="5979"/>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b="1" kern="1200"/>
            <a:t>Orders (orders.csv)</a:t>
          </a:r>
          <a:endParaRPr lang="en-US" sz="1800" kern="1200"/>
        </a:p>
      </dsp:txBody>
      <dsp:txXfrm>
        <a:off x="7473007" y="5979"/>
        <a:ext cx="3034531" cy="1820718"/>
      </dsp:txXfrm>
    </dsp:sp>
    <dsp:sp modelId="{166AD151-E8BB-4A57-854A-8FA57FC1A9B9}">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DC8BBF2F-14B7-4801-A3B9-1D51C1C430CD}">
      <dsp:nvSpPr>
        <dsp:cNvPr id="0" name=""/>
        <dsp:cNvSpPr/>
      </dsp:nvSpPr>
      <dsp:spPr>
        <a:xfrm>
          <a:off x="8061" y="2524640"/>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b="1" kern="1200"/>
            <a:t>Products (products.csv)</a:t>
          </a:r>
          <a:endParaRPr lang="en-US" sz="1800" kern="1200"/>
        </a:p>
      </dsp:txBody>
      <dsp:txXfrm>
        <a:off x="8061" y="2524640"/>
        <a:ext cx="3034531" cy="1820718"/>
      </dsp:txXfrm>
    </dsp:sp>
    <dsp:sp modelId="{0B7AEFFC-E791-42EB-AA25-42E4B3568BA4}">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C1137A37-5A6F-49F5-B04A-D13FEA2A1B2F}">
      <dsp:nvSpPr>
        <dsp:cNvPr id="0" name=""/>
        <dsp:cNvSpPr/>
      </dsp:nvSpPr>
      <dsp:spPr>
        <a:xfrm>
          <a:off x="3740534" y="2524640"/>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800100">
            <a:lnSpc>
              <a:spcPct val="90000"/>
            </a:lnSpc>
            <a:spcBef>
              <a:spcPct val="0"/>
            </a:spcBef>
            <a:spcAft>
              <a:spcPct val="35000"/>
            </a:spcAft>
            <a:buNone/>
          </a:pPr>
          <a:r>
            <a:rPr lang="en-US" sz="1800" b="1" kern="1200"/>
            <a:t>Order Products (order_products__prior.csv)</a:t>
          </a:r>
          <a:endParaRPr lang="en-US" sz="1800" kern="1200"/>
        </a:p>
      </dsp:txBody>
      <dsp:txXfrm>
        <a:off x="3740534" y="2524640"/>
        <a:ext cx="3034531" cy="1820718"/>
      </dsp:txXfrm>
    </dsp:sp>
    <dsp:sp modelId="{23140555-AFAB-4A0A-BDA1-ECFC329419A4}">
      <dsp:nvSpPr>
        <dsp:cNvPr id="0" name=""/>
        <dsp:cNvSpPr/>
      </dsp:nvSpPr>
      <dsp:spPr>
        <a:xfrm>
          <a:off x="7473007" y="2524640"/>
          <a:ext cx="3034531" cy="182071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695" tIns="156081" rIns="148695" bIns="156081" numCol="1" spcCol="1270" anchor="t" anchorCtr="0">
          <a:noAutofit/>
        </a:bodyPr>
        <a:lstStyle/>
        <a:p>
          <a:pPr marL="0" lvl="0" indent="0" algn="ctr" defTabSz="800100">
            <a:lnSpc>
              <a:spcPct val="90000"/>
            </a:lnSpc>
            <a:spcBef>
              <a:spcPct val="0"/>
            </a:spcBef>
            <a:spcAft>
              <a:spcPct val="35000"/>
            </a:spcAft>
            <a:buNone/>
          </a:pPr>
          <a:r>
            <a:rPr lang="en-US" sz="1800" b="1" kern="1200" dirty="0"/>
            <a:t>Data Types Collected: </a:t>
          </a:r>
        </a:p>
        <a:p>
          <a:pPr marL="114300" lvl="1" indent="-114300" algn="ctr" defTabSz="622300">
            <a:lnSpc>
              <a:spcPct val="90000"/>
            </a:lnSpc>
            <a:spcBef>
              <a:spcPct val="0"/>
            </a:spcBef>
            <a:spcAft>
              <a:spcPct val="15000"/>
            </a:spcAft>
            <a:buChar char="•"/>
          </a:pPr>
          <a:r>
            <a:rPr lang="en-US" sz="1400" b="1" kern="1200" dirty="0"/>
            <a:t>user identification</a:t>
          </a:r>
        </a:p>
        <a:p>
          <a:pPr marL="114300" lvl="1" indent="-114300" algn="ctr" defTabSz="622300">
            <a:lnSpc>
              <a:spcPct val="90000"/>
            </a:lnSpc>
            <a:spcBef>
              <a:spcPct val="0"/>
            </a:spcBef>
            <a:spcAft>
              <a:spcPct val="15000"/>
            </a:spcAft>
            <a:buChar char="•"/>
          </a:pPr>
          <a:r>
            <a:rPr lang="en-US" sz="1400" b="1" kern="1200" dirty="0"/>
            <a:t>product identification</a:t>
          </a:r>
        </a:p>
        <a:p>
          <a:pPr marL="114300" lvl="1" indent="-114300" algn="ctr" defTabSz="622300">
            <a:lnSpc>
              <a:spcPct val="90000"/>
            </a:lnSpc>
            <a:spcBef>
              <a:spcPct val="0"/>
            </a:spcBef>
            <a:spcAft>
              <a:spcPct val="15000"/>
            </a:spcAft>
            <a:buChar char="•"/>
          </a:pPr>
          <a:r>
            <a:rPr lang="en-US" sz="1400" b="1" kern="1200" dirty="0"/>
            <a:t>order details</a:t>
          </a:r>
        </a:p>
        <a:p>
          <a:pPr marL="114300" lvl="1" indent="-114300" algn="ctr" defTabSz="622300">
            <a:lnSpc>
              <a:spcPct val="90000"/>
            </a:lnSpc>
            <a:spcBef>
              <a:spcPct val="0"/>
            </a:spcBef>
            <a:spcAft>
              <a:spcPct val="15000"/>
            </a:spcAft>
            <a:buChar char="•"/>
          </a:pPr>
          <a:r>
            <a:rPr lang="en-US" sz="1400" b="1" kern="1200" dirty="0"/>
            <a:t>product attributes</a:t>
          </a:r>
        </a:p>
      </dsp:txBody>
      <dsp:txXfrm>
        <a:off x="7473007" y="2524640"/>
        <a:ext cx="3034531" cy="1820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C89DD-020E-470A-AFC9-C46C8EA58AA9}">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2893A1-4181-49BC-A30A-4B1D316CD5A1}">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58CBA0-62F0-4155-8646-F22BDE736C52}">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AU" sz="1500" kern="1200" dirty="0"/>
            <a:t>Data types were optimised for efficient memory usage.</a:t>
          </a:r>
          <a:endParaRPr lang="en-US" sz="1500" kern="1200" dirty="0"/>
        </a:p>
      </dsp:txBody>
      <dsp:txXfrm>
        <a:off x="1342800" y="3255669"/>
        <a:ext cx="3600000" cy="720000"/>
      </dsp:txXfrm>
    </dsp:sp>
    <dsp:sp modelId="{80AF37FD-0FE3-4C9A-A761-427D41F76494}">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63E96-148F-4D8F-9FFA-6BA4F2DADEE7}">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5CB5C-3126-4FA9-A69C-F86D703AFE70}">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AU" sz="1500" kern="1200" dirty="0"/>
            <a:t>Missing values were handled during the data merging process to ensure completeness.</a:t>
          </a:r>
          <a:endParaRPr lang="en-US" sz="1500" kern="1200" dirty="0"/>
        </a:p>
      </dsp:txBody>
      <dsp:txXfrm>
        <a:off x="5572800" y="3255669"/>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57BA6-41AC-4986-A31A-BB56D25390AA}">
      <dsp:nvSpPr>
        <dsp:cNvPr id="0" name=""/>
        <dsp:cNvSpPr/>
      </dsp:nvSpPr>
      <dsp:spPr>
        <a:xfrm>
          <a:off x="0" y="3327889"/>
          <a:ext cx="6364224" cy="21834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b="1" i="0" kern="1200"/>
            <a:t>Scalable Infrastructure:</a:t>
          </a:r>
          <a:r>
            <a:rPr lang="en-US" sz="3100" b="0" i="0" kern="1200"/>
            <a:t> Utilizing cloud-based solutions or distributed computing to handle large datasets.</a:t>
          </a:r>
          <a:endParaRPr lang="en-US" sz="3100" kern="1200"/>
        </a:p>
      </dsp:txBody>
      <dsp:txXfrm>
        <a:off x="0" y="3327889"/>
        <a:ext cx="6364224" cy="2183455"/>
      </dsp:txXfrm>
    </dsp:sp>
    <dsp:sp modelId="{C3505B1B-821B-45C5-9951-E793893C66B5}">
      <dsp:nvSpPr>
        <dsp:cNvPr id="0" name=""/>
        <dsp:cNvSpPr/>
      </dsp:nvSpPr>
      <dsp:spPr>
        <a:xfrm rot="10800000">
          <a:off x="0" y="2486"/>
          <a:ext cx="6364224" cy="3358155"/>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b="1" i="0" kern="1200"/>
            <a:t>Deployment Potential</a:t>
          </a:r>
          <a:endParaRPr lang="en-US" sz="3100" kern="1200"/>
        </a:p>
      </dsp:txBody>
      <dsp:txXfrm rot="-10800000">
        <a:off x="0" y="2486"/>
        <a:ext cx="6364224" cy="1178712"/>
      </dsp:txXfrm>
    </dsp:sp>
    <dsp:sp modelId="{6302D1F1-E21C-4C28-9397-71A2D40FCB7C}">
      <dsp:nvSpPr>
        <dsp:cNvPr id="0" name=""/>
        <dsp:cNvSpPr/>
      </dsp:nvSpPr>
      <dsp:spPr>
        <a:xfrm>
          <a:off x="0" y="1181198"/>
          <a:ext cx="3182112" cy="100408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0" i="0" kern="1200"/>
            <a:t>Given the current challenges with data loading and memory constraints, deploying the model in its current state is not feasible. Future deployment would require:</a:t>
          </a:r>
          <a:endParaRPr lang="en-US" sz="1300" kern="1200"/>
        </a:p>
      </dsp:txBody>
      <dsp:txXfrm>
        <a:off x="0" y="1181198"/>
        <a:ext cx="3182112" cy="1004088"/>
      </dsp:txXfrm>
    </dsp:sp>
    <dsp:sp modelId="{B55FC506-8B17-4425-9F5B-7ADCD52C3945}">
      <dsp:nvSpPr>
        <dsp:cNvPr id="0" name=""/>
        <dsp:cNvSpPr/>
      </dsp:nvSpPr>
      <dsp:spPr>
        <a:xfrm>
          <a:off x="3182112" y="1181198"/>
          <a:ext cx="3182112" cy="100408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1" i="0" kern="1200"/>
            <a:t>Optimized Data Handling:</a:t>
          </a:r>
          <a:r>
            <a:rPr lang="en-US" sz="1300" b="0" i="0" kern="1200"/>
            <a:t> Efficient data preprocessing to reduce memory usage.</a:t>
          </a:r>
          <a:endParaRPr lang="en-US" sz="1300" kern="1200"/>
        </a:p>
      </dsp:txBody>
      <dsp:txXfrm>
        <a:off x="3182112" y="1181198"/>
        <a:ext cx="3182112" cy="1004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652A5-E34A-4E1E-BF45-8CB3B65C14E0}">
      <dsp:nvSpPr>
        <dsp:cNvPr id="0" name=""/>
        <dsp:cNvSpPr/>
      </dsp:nvSpPr>
      <dsp:spPr>
        <a:xfrm>
          <a:off x="0" y="103031"/>
          <a:ext cx="6364224" cy="8342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AU" sz="2100" b="1" i="0" kern="1200" dirty="0"/>
            <a:t>Improvements</a:t>
          </a:r>
          <a:endParaRPr lang="en-US" sz="2100" kern="1200" dirty="0"/>
        </a:p>
      </dsp:txBody>
      <dsp:txXfrm>
        <a:off x="40724" y="143755"/>
        <a:ext cx="6282776" cy="752780"/>
      </dsp:txXfrm>
    </dsp:sp>
    <dsp:sp modelId="{34FF5912-2D14-4483-AB38-0F1BB30DBDAA}">
      <dsp:nvSpPr>
        <dsp:cNvPr id="0" name=""/>
        <dsp:cNvSpPr/>
      </dsp:nvSpPr>
      <dsp:spPr>
        <a:xfrm>
          <a:off x="0" y="997739"/>
          <a:ext cx="6364224" cy="834228"/>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0" i="0" kern="1200"/>
            <a:t>To overcome the current challenges, the following improvements are suggested:</a:t>
          </a:r>
          <a:endParaRPr lang="en-US" sz="2100" kern="1200"/>
        </a:p>
      </dsp:txBody>
      <dsp:txXfrm>
        <a:off x="40724" y="1038463"/>
        <a:ext cx="6282776" cy="752780"/>
      </dsp:txXfrm>
    </dsp:sp>
    <dsp:sp modelId="{BE9E0806-C82E-44EF-9664-8315ED8C02EF}">
      <dsp:nvSpPr>
        <dsp:cNvPr id="0" name=""/>
        <dsp:cNvSpPr/>
      </dsp:nvSpPr>
      <dsp:spPr>
        <a:xfrm>
          <a:off x="0" y="1892447"/>
          <a:ext cx="6364224" cy="834228"/>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1" i="0" kern="1200"/>
            <a:t>Data Sampling:</a:t>
          </a:r>
          <a:r>
            <a:rPr lang="en-AU" sz="2100" b="0" i="0" kern="1200"/>
            <a:t> Use a representative subset of the dataset to reduce memory load.</a:t>
          </a:r>
          <a:endParaRPr lang="en-US" sz="2100" kern="1200"/>
        </a:p>
      </dsp:txBody>
      <dsp:txXfrm>
        <a:off x="40724" y="1933171"/>
        <a:ext cx="6282776" cy="752780"/>
      </dsp:txXfrm>
    </dsp:sp>
    <dsp:sp modelId="{73DB45A3-463F-4636-9196-DF74E70FF72E}">
      <dsp:nvSpPr>
        <dsp:cNvPr id="0" name=""/>
        <dsp:cNvSpPr/>
      </dsp:nvSpPr>
      <dsp:spPr>
        <a:xfrm>
          <a:off x="0" y="2787156"/>
          <a:ext cx="6364224" cy="834228"/>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1" i="0" kern="1200"/>
            <a:t>Incremental Learning:</a:t>
          </a:r>
          <a:r>
            <a:rPr lang="en-AU" sz="2100" b="0" i="0" kern="1200"/>
            <a:t> Implement techniques that allow the model to learn from data in smaller batches.</a:t>
          </a:r>
          <a:endParaRPr lang="en-US" sz="2100" kern="1200"/>
        </a:p>
      </dsp:txBody>
      <dsp:txXfrm>
        <a:off x="40724" y="2827880"/>
        <a:ext cx="6282776" cy="752780"/>
      </dsp:txXfrm>
    </dsp:sp>
    <dsp:sp modelId="{49DC02CD-3A88-409E-B56E-D351AD79B3BD}">
      <dsp:nvSpPr>
        <dsp:cNvPr id="0" name=""/>
        <dsp:cNvSpPr/>
      </dsp:nvSpPr>
      <dsp:spPr>
        <a:xfrm>
          <a:off x="0" y="3681864"/>
          <a:ext cx="6364224" cy="834228"/>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1" i="0" kern="1200"/>
            <a:t>Enhanced Infrastructure:</a:t>
          </a:r>
          <a:r>
            <a:rPr lang="en-AU" sz="2100" b="0" i="0" kern="1200"/>
            <a:t> Leverage cloud computing resources to handle large-scale data processing.</a:t>
          </a:r>
          <a:endParaRPr lang="en-US" sz="2100" kern="1200"/>
        </a:p>
      </dsp:txBody>
      <dsp:txXfrm>
        <a:off x="40724" y="3722588"/>
        <a:ext cx="6282776" cy="752780"/>
      </dsp:txXfrm>
    </dsp:sp>
    <dsp:sp modelId="{B01A9C4D-A8BE-422D-894C-5C0BE3B276AE}">
      <dsp:nvSpPr>
        <dsp:cNvPr id="0" name=""/>
        <dsp:cNvSpPr/>
      </dsp:nvSpPr>
      <dsp:spPr>
        <a:xfrm>
          <a:off x="0" y="4576572"/>
          <a:ext cx="6364224" cy="83422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AU" sz="2100" b="1" i="0" kern="1200"/>
            <a:t>Alternative Models:</a:t>
          </a:r>
          <a:r>
            <a:rPr lang="en-AU" sz="2100" b="0" i="0" kern="1200"/>
            <a:t> Explore models that are more memory-efficient or designed for large datasets.</a:t>
          </a:r>
          <a:endParaRPr lang="en-US" sz="2100" kern="1200"/>
        </a:p>
      </dsp:txBody>
      <dsp:txXfrm>
        <a:off x="40724" y="4617296"/>
        <a:ext cx="6282776" cy="7527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3614F5-E307-78F7-474F-8AD9A24BA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FFED55C-ED9F-5011-D97C-470023F2B9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2642-C2C4-41F8-BB14-1FC6AB174C43}" type="datetimeFigureOut">
              <a:rPr lang="en-AU" smtClean="0"/>
              <a:t>2/11/2024</a:t>
            </a:fld>
            <a:endParaRPr lang="en-AU"/>
          </a:p>
        </p:txBody>
      </p:sp>
      <p:sp>
        <p:nvSpPr>
          <p:cNvPr id="4" name="Footer Placeholder 3">
            <a:extLst>
              <a:ext uri="{FF2B5EF4-FFF2-40B4-BE49-F238E27FC236}">
                <a16:creationId xmlns:a16="http://schemas.microsoft.com/office/drawing/2014/main" id="{7930CB2B-6B49-0805-717B-1B8B4F91FD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44ECAEE-B4A3-9298-C8C2-44C1BA1666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6A2621-1F56-4BC9-AB6F-BC73B999F31B}" type="slidenum">
              <a:rPr lang="en-AU" smtClean="0"/>
              <a:t>‹#›</a:t>
            </a:fld>
            <a:endParaRPr lang="en-AU"/>
          </a:p>
        </p:txBody>
      </p:sp>
    </p:spTree>
    <p:extLst>
      <p:ext uri="{BB962C8B-B14F-4D97-AF65-F5344CB8AC3E}">
        <p14:creationId xmlns:p14="http://schemas.microsoft.com/office/powerpoint/2010/main" val="7106477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BBAE4-5B42-477E-99D0-B043572B82D2}" type="datetimeFigureOut">
              <a:rPr lang="en-AU" smtClean="0"/>
              <a:t>2/11/2024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0D003-3923-4474-BF30-9D367CF14F18}" type="slidenum">
              <a:rPr lang="en-AU" smtClean="0"/>
              <a:t>‹#›</a:t>
            </a:fld>
            <a:endParaRPr lang="en-AU"/>
          </a:p>
        </p:txBody>
      </p:sp>
    </p:spTree>
    <p:extLst>
      <p:ext uri="{BB962C8B-B14F-4D97-AF65-F5344CB8AC3E}">
        <p14:creationId xmlns:p14="http://schemas.microsoft.com/office/powerpoint/2010/main" val="37971378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090D003-3923-4474-BF30-9D367CF14F18}" type="slidenum">
              <a:rPr lang="en-AU" smtClean="0"/>
              <a:t>1</a:t>
            </a:fld>
            <a:endParaRPr lang="en-AU"/>
          </a:p>
        </p:txBody>
      </p:sp>
    </p:spTree>
    <p:extLst>
      <p:ext uri="{BB962C8B-B14F-4D97-AF65-F5344CB8AC3E}">
        <p14:creationId xmlns:p14="http://schemas.microsoft.com/office/powerpoint/2010/main" val="4239429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121512"/>
                </a:solidFill>
                <a:effectLst/>
                <a:latin typeface="Arial" panose="020B0604020202020204" pitchFamily="34" charset="0"/>
              </a:rPr>
              <a:t>Problem statement: The significant challenge in online grocery shopping is recommending products that a user is likely to purchase together. With a vast array of products available on platforms like Instacart, appropriately identifying product combinations can enhance user experience and increase sales.</a:t>
            </a:r>
          </a:p>
          <a:p>
            <a:endParaRPr lang="en-AU" b="0" i="0" dirty="0">
              <a:solidFill>
                <a:srgbClr val="12151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21512"/>
                </a:solidFill>
                <a:effectLst/>
                <a:latin typeface="Arial" panose="020B0604020202020204" pitchFamily="34" charset="0"/>
              </a:rPr>
              <a:t>Impact: </a:t>
            </a:r>
            <a:r>
              <a:rPr lang="en-AU" b="0" i="0" dirty="0"/>
              <a:t>Effective product recommendations can drive sales and customer satisfaction. This issue affects customers, businesses, and even supply chain dynamics, as understanding purchasing habits can lead to optimized inventory management and targeted marketing strategies.</a:t>
            </a:r>
            <a:endParaRPr lang="en-AU" dirty="0"/>
          </a:p>
          <a:p>
            <a:endParaRPr lang="en-AU" b="0" i="0" dirty="0">
              <a:solidFill>
                <a:srgbClr val="121512"/>
              </a:solidFill>
              <a:effectLst/>
              <a:latin typeface="Arial" panose="020B0604020202020204" pitchFamily="34" charset="0"/>
            </a:endParaRPr>
          </a:p>
          <a:p>
            <a:r>
              <a:rPr lang="en-AU" b="0" i="0" dirty="0">
                <a:solidFill>
                  <a:srgbClr val="121512"/>
                </a:solidFill>
                <a:effectLst/>
                <a:latin typeface="Arial" panose="020B0604020202020204" pitchFamily="34" charset="0"/>
              </a:rPr>
              <a:t>Objective:  Define measurable goals: "To </a:t>
            </a:r>
            <a:r>
              <a:rPr lang="en-AU" b="0" i="0" dirty="0" err="1">
                <a:solidFill>
                  <a:srgbClr val="121512"/>
                </a:solidFill>
                <a:effectLst/>
                <a:latin typeface="Arial" panose="020B0604020202020204" pitchFamily="34" charset="0"/>
              </a:rPr>
              <a:t>analyze</a:t>
            </a:r>
            <a:r>
              <a:rPr lang="en-AU" b="0" i="0" dirty="0">
                <a:solidFill>
                  <a:srgbClr val="121512"/>
                </a:solidFill>
                <a:effectLst/>
                <a:latin typeface="Arial" panose="020B0604020202020204" pitchFamily="34" charset="0"/>
              </a:rPr>
              <a:t> purchasing patterns, build a predictive model for purchase likelihood, and understand customer </a:t>
            </a:r>
            <a:r>
              <a:rPr lang="en-AU" b="0" i="0" dirty="0" err="1">
                <a:solidFill>
                  <a:srgbClr val="121512"/>
                </a:solidFill>
                <a:effectLst/>
                <a:latin typeface="Arial" panose="020B0604020202020204" pitchFamily="34" charset="0"/>
              </a:rPr>
              <a:t>behavior</a:t>
            </a:r>
            <a:r>
              <a:rPr lang="en-AU" b="0" i="0" dirty="0">
                <a:solidFill>
                  <a:srgbClr val="121512"/>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t>The primary goal of this project is to develop a machine learning model capable of predicting product co-occurrences, thereby facilitating personalised recommendations for users. This will be achieved through clustering techniques and decision tree implementations.</a:t>
            </a:r>
            <a:endParaRPr lang="en-AU" dirty="0"/>
          </a:p>
          <a:p>
            <a:endParaRPr lang="en-AU" b="0" i="0" dirty="0">
              <a:solidFill>
                <a:srgbClr val="12151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090D003-3923-4474-BF30-9D367CF14F18}" type="slidenum">
              <a:rPr lang="en-AU" smtClean="0"/>
              <a:t>3</a:t>
            </a:fld>
            <a:endParaRPr lang="en-AU"/>
          </a:p>
        </p:txBody>
      </p:sp>
    </p:spTree>
    <p:extLst>
      <p:ext uri="{BB962C8B-B14F-4D97-AF65-F5344CB8AC3E}">
        <p14:creationId xmlns:p14="http://schemas.microsoft.com/office/powerpoint/2010/main" val="62962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090D003-3923-4474-BF30-9D367CF14F18}" type="slidenum">
              <a:rPr lang="en-AU" smtClean="0"/>
              <a:t>4</a:t>
            </a:fld>
            <a:endParaRPr lang="en-AU"/>
          </a:p>
        </p:txBody>
      </p:sp>
    </p:spTree>
    <p:extLst>
      <p:ext uri="{BB962C8B-B14F-4D97-AF65-F5344CB8AC3E}">
        <p14:creationId xmlns:p14="http://schemas.microsoft.com/office/powerpoint/2010/main" val="189043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1" i="0" dirty="0">
                <a:solidFill>
                  <a:srgbClr val="111111"/>
                </a:solidFill>
                <a:effectLst/>
                <a:latin typeface="-apple-system"/>
              </a:rPr>
              <a:t>Error Summary</a:t>
            </a:r>
          </a:p>
          <a:p>
            <a:pPr algn="l"/>
            <a:r>
              <a:rPr lang="en-AU" b="0" i="0" dirty="0">
                <a:solidFill>
                  <a:srgbClr val="111111"/>
                </a:solidFill>
                <a:effectLst/>
                <a:latin typeface="-apple-system"/>
              </a:rPr>
              <a:t>Due to the excessive size of the Instacart dataset, the model encountered significant memory issues, leading to incomplete data loading and processing failures. This resulted in the inability to run the model effectively, as the available RAM could not handle the dataset’s volume.</a:t>
            </a:r>
          </a:p>
          <a:p>
            <a:pPr algn="l"/>
            <a:r>
              <a:rPr lang="en-AU" b="1" i="0" dirty="0">
                <a:solidFill>
                  <a:srgbClr val="111111"/>
                </a:solidFill>
                <a:effectLst/>
                <a:latin typeface="-apple-system"/>
              </a:rPr>
              <a:t>Visualise Examples</a:t>
            </a:r>
          </a:p>
          <a:p>
            <a:pPr algn="l"/>
            <a:r>
              <a:rPr lang="en-AU" b="0" i="0" dirty="0">
                <a:solidFill>
                  <a:srgbClr val="111111"/>
                </a:solidFill>
                <a:effectLst/>
                <a:latin typeface="-apple-system"/>
              </a:rPr>
              <a:t>Since the model could not be fully executed, typical errors such as misclassifications or incorrect predictions could not be visualized. However, common issues in such scenarios often include:</a:t>
            </a:r>
          </a:p>
          <a:p>
            <a:pPr marL="742950" lvl="1" indent="-285750">
              <a:buFont typeface="Arial" panose="020B0604020202020204" pitchFamily="34" charset="0"/>
              <a:buChar char="•"/>
            </a:pPr>
            <a:r>
              <a:rPr lang="en-AU" b="1" i="0" dirty="0">
                <a:solidFill>
                  <a:srgbClr val="111111"/>
                </a:solidFill>
                <a:effectLst/>
                <a:latin typeface="-apple-system"/>
              </a:rPr>
              <a:t>Data Loading Failures:</a:t>
            </a:r>
            <a:r>
              <a:rPr lang="en-AU" b="0" i="0" dirty="0">
                <a:solidFill>
                  <a:srgbClr val="111111"/>
                </a:solidFill>
                <a:effectLst/>
                <a:latin typeface="-apple-system"/>
              </a:rPr>
              <a:t> Incomplete data leading to missing features.</a:t>
            </a:r>
          </a:p>
          <a:p>
            <a:pPr lvl="1">
              <a:buFont typeface="Arial" panose="020B0604020202020204" pitchFamily="34" charset="0"/>
              <a:buChar char="•"/>
            </a:pPr>
            <a:r>
              <a:rPr lang="en-AU" b="1" i="0" dirty="0">
                <a:solidFill>
                  <a:srgbClr val="111111"/>
                </a:solidFill>
                <a:effectLst/>
                <a:latin typeface="-apple-system"/>
              </a:rPr>
              <a:t>Memory Overflows:</a:t>
            </a:r>
            <a:r>
              <a:rPr lang="en-AU" b="0" i="0" dirty="0">
                <a:solidFill>
                  <a:srgbClr val="111111"/>
                </a:solidFill>
                <a:effectLst/>
                <a:latin typeface="-apple-system"/>
              </a:rPr>
              <a:t> Crashes during data preprocessing or model training.</a:t>
            </a:r>
          </a:p>
        </p:txBody>
      </p:sp>
      <p:sp>
        <p:nvSpPr>
          <p:cNvPr id="4" name="Slide Number Placeholder 3"/>
          <p:cNvSpPr>
            <a:spLocks noGrp="1"/>
          </p:cNvSpPr>
          <p:nvPr>
            <p:ph type="sldNum" sz="quarter" idx="5"/>
          </p:nvPr>
        </p:nvSpPr>
        <p:spPr/>
        <p:txBody>
          <a:bodyPr/>
          <a:lstStyle/>
          <a:p>
            <a:fld id="{3090D003-3923-4474-BF30-9D367CF14F18}" type="slidenum">
              <a:rPr lang="en-AU" smtClean="0"/>
              <a:t>11</a:t>
            </a:fld>
            <a:endParaRPr lang="en-AU"/>
          </a:p>
        </p:txBody>
      </p:sp>
    </p:spTree>
    <p:extLst>
      <p:ext uri="{BB962C8B-B14F-4D97-AF65-F5344CB8AC3E}">
        <p14:creationId xmlns:p14="http://schemas.microsoft.com/office/powerpoint/2010/main" val="3269013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21512"/>
                </a:solidFill>
                <a:effectLst/>
                <a:latin typeface="Arial" panose="020B0604020202020204" pitchFamily="34" charset="0"/>
              </a:rPr>
              <a:t>Explain why Random Forests were chosen: "Due to their robustness against overfitting and capability to capture complex patterns."</a:t>
            </a:r>
          </a:p>
          <a:p>
            <a:endParaRPr lang="en-AU" dirty="0"/>
          </a:p>
        </p:txBody>
      </p:sp>
      <p:sp>
        <p:nvSpPr>
          <p:cNvPr id="4" name="Slide Number Placeholder 3"/>
          <p:cNvSpPr>
            <a:spLocks noGrp="1"/>
          </p:cNvSpPr>
          <p:nvPr>
            <p:ph type="sldNum" sz="quarter" idx="5"/>
          </p:nvPr>
        </p:nvSpPr>
        <p:spPr/>
        <p:txBody>
          <a:bodyPr/>
          <a:lstStyle/>
          <a:p>
            <a:fld id="{3090D003-3923-4474-BF30-9D367CF14F18}" type="slidenum">
              <a:rPr lang="en-AU" smtClean="0"/>
              <a:t>13</a:t>
            </a:fld>
            <a:endParaRPr lang="en-AU"/>
          </a:p>
        </p:txBody>
      </p:sp>
    </p:spTree>
    <p:extLst>
      <p:ext uri="{BB962C8B-B14F-4D97-AF65-F5344CB8AC3E}">
        <p14:creationId xmlns:p14="http://schemas.microsoft.com/office/powerpoint/2010/main" val="160007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DEFA-84D6-A8AD-A54C-688CA42FBA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AB9EEA5-E4F6-B391-C8D8-0F5AE96D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530A99C-E5A3-8EAD-3022-9A1B011CB4C7}"/>
              </a:ext>
            </a:extLst>
          </p:cNvPr>
          <p:cNvSpPr>
            <a:spLocks noGrp="1"/>
          </p:cNvSpPr>
          <p:nvPr>
            <p:ph type="dt" sz="half" idx="10"/>
          </p:nvPr>
        </p:nvSpPr>
        <p:spPr/>
        <p:txBody>
          <a:bodyPr/>
          <a:lstStyle/>
          <a:p>
            <a:fld id="{76969C88-B244-455D-A017-012B25B1ACDD}" type="datetimeFigureOut">
              <a:rPr lang="en-US" smtClean="0"/>
              <a:t>11/2/2024</a:t>
            </a:fld>
            <a:endParaRPr lang="en-US"/>
          </a:p>
        </p:txBody>
      </p:sp>
      <p:sp>
        <p:nvSpPr>
          <p:cNvPr id="5" name="Footer Placeholder 4">
            <a:extLst>
              <a:ext uri="{FF2B5EF4-FFF2-40B4-BE49-F238E27FC236}">
                <a16:creationId xmlns:a16="http://schemas.microsoft.com/office/drawing/2014/main" id="{251A6CE4-289C-B1A1-222F-16DD54984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F9CCF6-52EB-D98C-967C-6A92E5E351E7}"/>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48277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EDB4-F323-8300-9A32-C44E91076DF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5A5A9A0-FBDC-2E4C-8BA6-F694D85D2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54F5AA7-FD31-2A32-E502-C78783CD76F3}"/>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5" name="Footer Placeholder 4">
            <a:extLst>
              <a:ext uri="{FF2B5EF4-FFF2-40B4-BE49-F238E27FC236}">
                <a16:creationId xmlns:a16="http://schemas.microsoft.com/office/drawing/2014/main" id="{D187E148-24E3-F9F3-A599-30314E428D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2A018E-7DC5-2A0F-9103-3BA889873E45}"/>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682079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50712-77AF-24D4-3902-07B203E7E3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A542555-2EBB-C308-4D8F-DFB7349F73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C44264F-D912-B91C-BE18-B16B41872B78}"/>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5" name="Footer Placeholder 4">
            <a:extLst>
              <a:ext uri="{FF2B5EF4-FFF2-40B4-BE49-F238E27FC236}">
                <a16:creationId xmlns:a16="http://schemas.microsoft.com/office/drawing/2014/main" id="{DB326794-F39B-C920-F66B-6B731FE529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34448C-4002-DF08-C12D-0F7991FA28B4}"/>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3049899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9DE8-ED9C-DFC2-834F-47BEC776A08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1B80D41-6A0E-E5E3-A21D-1E68ED5F76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FEFD677-598D-7B99-43C2-7335511F114A}"/>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5" name="Footer Placeholder 4">
            <a:extLst>
              <a:ext uri="{FF2B5EF4-FFF2-40B4-BE49-F238E27FC236}">
                <a16:creationId xmlns:a16="http://schemas.microsoft.com/office/drawing/2014/main" id="{29DC2652-53BA-6AC7-4B78-05EF22F678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16CF68-E096-1B89-48D8-B81C22F4E13C}"/>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316316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F502-BC20-6F38-054D-092FB9490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D04ADB8-80E6-2E45-87DB-DAAE7BD0B6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952ED5-B82C-BDCB-1CD0-BE89B6944159}"/>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5" name="Footer Placeholder 4">
            <a:extLst>
              <a:ext uri="{FF2B5EF4-FFF2-40B4-BE49-F238E27FC236}">
                <a16:creationId xmlns:a16="http://schemas.microsoft.com/office/drawing/2014/main" id="{7D0CE080-0B33-5583-7463-AF6AC94A9D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402E8C-9133-0AA3-6969-0E2B33D78BBA}"/>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4862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1236-556B-3C44-A413-E8CF96C785C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6303A8B-2D1A-449E-FDF2-F1E2613894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F8414F3-7A87-C5C3-9246-148597691C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75EB7B7-202A-55F7-962E-29B6AEBEAB77}"/>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6" name="Footer Placeholder 5">
            <a:extLst>
              <a:ext uri="{FF2B5EF4-FFF2-40B4-BE49-F238E27FC236}">
                <a16:creationId xmlns:a16="http://schemas.microsoft.com/office/drawing/2014/main" id="{69FAA5B7-625D-2714-6B63-E417C838D8F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51830E-89DA-C7ED-4730-E342EE60AA11}"/>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831591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A86A-8F90-2498-987C-63AC981D888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A5C7F72-FE16-0D61-3347-26E06536BA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919161-F5E8-A702-63C9-4BEC0CE7AC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80EA773-A85F-D003-21F8-917A742DB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1C0567-8B2C-4800-6E77-A3C52529AF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98ECA6C-6B91-E615-ECE5-E241CC7A7FE0}"/>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8" name="Footer Placeholder 7">
            <a:extLst>
              <a:ext uri="{FF2B5EF4-FFF2-40B4-BE49-F238E27FC236}">
                <a16:creationId xmlns:a16="http://schemas.microsoft.com/office/drawing/2014/main" id="{2E0191EC-8963-E7DD-8A6C-28952C8775B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14D6147-330E-7073-5F20-665C9FD4E975}"/>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3314268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1772-02DA-C229-1EF4-86DBFDF1F5D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3087543-30A9-7298-4E9A-3B4FC8F3A78C}"/>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4" name="Footer Placeholder 3">
            <a:extLst>
              <a:ext uri="{FF2B5EF4-FFF2-40B4-BE49-F238E27FC236}">
                <a16:creationId xmlns:a16="http://schemas.microsoft.com/office/drawing/2014/main" id="{DF18A1E6-EC6F-3561-73B7-5E91976EE18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6697F7-8229-98CF-D431-35944876CC0E}"/>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642534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E46F6-EC74-94CD-AB6D-FB6541414D8E}"/>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3" name="Footer Placeholder 2">
            <a:extLst>
              <a:ext uri="{FF2B5EF4-FFF2-40B4-BE49-F238E27FC236}">
                <a16:creationId xmlns:a16="http://schemas.microsoft.com/office/drawing/2014/main" id="{10134CE8-C4EC-AF41-94CA-2C16212B646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818DA59-F78D-022A-8867-FB3DBFCDFA91}"/>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92759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9C89F-3505-D4BD-4930-AA7870496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5578A2D-DF62-1A57-8C35-44E1D18DD5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EB9078E-66C6-ECFD-2F46-8F6104BEE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4E5F7B-C49E-DB23-BB97-2CEAC01A6734}"/>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6" name="Footer Placeholder 5">
            <a:extLst>
              <a:ext uri="{FF2B5EF4-FFF2-40B4-BE49-F238E27FC236}">
                <a16:creationId xmlns:a16="http://schemas.microsoft.com/office/drawing/2014/main" id="{1678E6C0-D12F-6F43-50A5-1936FE6CD5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DF08F82-D56D-B450-693F-E0801154E09D}"/>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310695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639B-CAB0-B188-B764-4A244F498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34080B7-5680-CD01-5019-BF5CDC49E9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DB8C51C-BE95-58C4-E0C8-EC1952867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92438-20EA-7F62-4FD3-DF30A15966C4}"/>
              </a:ext>
            </a:extLst>
          </p:cNvPr>
          <p:cNvSpPr>
            <a:spLocks noGrp="1"/>
          </p:cNvSpPr>
          <p:nvPr>
            <p:ph type="dt" sz="half" idx="10"/>
          </p:nvPr>
        </p:nvSpPr>
        <p:spPr/>
        <p:txBody>
          <a:bodyPr/>
          <a:lstStyle/>
          <a:p>
            <a:fld id="{76969C88-B244-455D-A017-012B25B1ACDD}" type="datetimeFigureOut">
              <a:rPr lang="en-US" smtClean="0"/>
              <a:pPr/>
              <a:t>11/2/2024</a:t>
            </a:fld>
            <a:endParaRPr lang="en-US"/>
          </a:p>
        </p:txBody>
      </p:sp>
      <p:sp>
        <p:nvSpPr>
          <p:cNvPr id="6" name="Footer Placeholder 5">
            <a:extLst>
              <a:ext uri="{FF2B5EF4-FFF2-40B4-BE49-F238E27FC236}">
                <a16:creationId xmlns:a16="http://schemas.microsoft.com/office/drawing/2014/main" id="{C97EA90B-1C5C-AA73-1D73-BA9F4F48F8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1980F2-48D2-8C6A-B4CF-54622BD33A57}"/>
              </a:ext>
            </a:extLst>
          </p:cNvPr>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715405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26125-35CD-1060-DABF-E292AF5D1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9BA7092-8592-08AC-5FA3-6ACED8FD1B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FEF55E9-E42E-2A33-8074-22E221469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69C88-B244-455D-A017-012B25B1ACDD}" type="datetimeFigureOut">
              <a:rPr lang="en-US" smtClean="0"/>
              <a:pPr/>
              <a:t>11/2/2024</a:t>
            </a:fld>
            <a:endParaRPr lang="en-US"/>
          </a:p>
        </p:txBody>
      </p:sp>
      <p:sp>
        <p:nvSpPr>
          <p:cNvPr id="5" name="Footer Placeholder 4">
            <a:extLst>
              <a:ext uri="{FF2B5EF4-FFF2-40B4-BE49-F238E27FC236}">
                <a16:creationId xmlns:a16="http://schemas.microsoft.com/office/drawing/2014/main" id="{6757CD52-798A-81E9-DE48-FB2BF9DEB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AD0A006-BBB9-B4D8-AF54-38617A66BE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98798615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8" name="Rectangle 1077">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nstitute of Data | United States">
            <a:extLst>
              <a:ext uri="{FF2B5EF4-FFF2-40B4-BE49-F238E27FC236}">
                <a16:creationId xmlns:a16="http://schemas.microsoft.com/office/drawing/2014/main" id="{E0E6FD4A-F057-3EC0-BCDE-80FB4FEE1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857" b="4"/>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Person shopping in grocery">
            <a:extLst>
              <a:ext uri="{FF2B5EF4-FFF2-40B4-BE49-F238E27FC236}">
                <a16:creationId xmlns:a16="http://schemas.microsoft.com/office/drawing/2014/main" id="{F56514C0-B0E5-0146-7CCE-05408D165E97}"/>
              </a:ext>
            </a:extLst>
          </p:cNvPr>
          <p:cNvPicPr>
            <a:picLocks noChangeAspect="1"/>
          </p:cNvPicPr>
          <p:nvPr/>
        </p:nvPicPr>
        <p:blipFill>
          <a:blip r:embed="rId4">
            <a:extLst>
              <a:ext uri="{28A0092B-C50C-407E-A947-70E740481C1C}">
                <a14:useLocalDpi xmlns:a14="http://schemas.microsoft.com/office/drawing/2010/main" val="0"/>
              </a:ext>
            </a:extLst>
          </a:blip>
          <a:srcRect t="21561" r="-2" b="9465"/>
          <a:stretch/>
        </p:blipFill>
        <p:spPr>
          <a:xfrm>
            <a:off x="4898927" y="3357841"/>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80" name="Freeform: Shape 1079">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82" name="Freeform: Shape 1081">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818C4B-80AF-6C7D-AE8B-9F3A87B9F9B9}"/>
              </a:ext>
            </a:extLst>
          </p:cNvPr>
          <p:cNvSpPr>
            <a:spLocks noGrp="1"/>
          </p:cNvSpPr>
          <p:nvPr>
            <p:ph type="ctrTitle"/>
          </p:nvPr>
        </p:nvSpPr>
        <p:spPr>
          <a:xfrm>
            <a:off x="489097" y="736080"/>
            <a:ext cx="5019074" cy="2774088"/>
          </a:xfrm>
        </p:spPr>
        <p:txBody>
          <a:bodyPr vert="horz" lIns="91440" tIns="45720" rIns="91440" bIns="45720" rtlCol="0">
            <a:normAutofit/>
          </a:bodyPr>
          <a:lstStyle/>
          <a:p>
            <a:r>
              <a:rPr lang="en-US" sz="5400" b="1" kern="1200" dirty="0">
                <a:latin typeface="+mj-lt"/>
                <a:ea typeface="+mj-ea"/>
                <a:cs typeface="+mj-cs"/>
              </a:rPr>
              <a:t>Market Basket Analysis for Retail Stores</a:t>
            </a:r>
          </a:p>
        </p:txBody>
      </p:sp>
      <p:sp>
        <p:nvSpPr>
          <p:cNvPr id="3" name="Subtitle 2">
            <a:extLst>
              <a:ext uri="{FF2B5EF4-FFF2-40B4-BE49-F238E27FC236}">
                <a16:creationId xmlns:a16="http://schemas.microsoft.com/office/drawing/2014/main" id="{A31E7BDA-3776-0B52-B1CE-33D3BF544470}"/>
              </a:ext>
            </a:extLst>
          </p:cNvPr>
          <p:cNvSpPr>
            <a:spLocks noGrp="1"/>
          </p:cNvSpPr>
          <p:nvPr>
            <p:ph type="subTitle" idx="1"/>
          </p:nvPr>
        </p:nvSpPr>
        <p:spPr>
          <a:xfrm>
            <a:off x="304910" y="4647708"/>
            <a:ext cx="4917948" cy="1335024"/>
          </a:xfrm>
        </p:spPr>
        <p:txBody>
          <a:bodyPr vert="horz" lIns="91440" tIns="45720" rIns="91440" bIns="45720" rtlCol="0">
            <a:normAutofit/>
          </a:bodyPr>
          <a:lstStyle/>
          <a:p>
            <a:pPr algn="l"/>
            <a:r>
              <a:rPr lang="en-US" sz="2200" b="1" dirty="0"/>
              <a:t>Presented by:</a:t>
            </a:r>
          </a:p>
          <a:p>
            <a:pPr algn="l"/>
            <a:r>
              <a:rPr lang="en-US" sz="2200" b="1" dirty="0"/>
              <a:t>Nicole Perez</a:t>
            </a:r>
          </a:p>
          <a:p>
            <a:pPr algn="l"/>
            <a:r>
              <a:rPr lang="en-US" sz="2200" b="1" dirty="0"/>
              <a:t>Capstone Project |November 02,2024 </a:t>
            </a:r>
          </a:p>
        </p:txBody>
      </p:sp>
      <p:sp>
        <p:nvSpPr>
          <p:cNvPr id="1084" name="Rectangle 1083">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086" name="Rectangle 1085">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ubtitle 2">
            <a:extLst>
              <a:ext uri="{FF2B5EF4-FFF2-40B4-BE49-F238E27FC236}">
                <a16:creationId xmlns:a16="http://schemas.microsoft.com/office/drawing/2014/main" id="{20464780-3B87-D0D9-DDDD-AF073E622FA3}"/>
              </a:ext>
            </a:extLst>
          </p:cNvPr>
          <p:cNvSpPr txBox="1">
            <a:spLocks/>
          </p:cNvSpPr>
          <p:nvPr/>
        </p:nvSpPr>
        <p:spPr>
          <a:xfrm>
            <a:off x="644743" y="3625306"/>
            <a:ext cx="5201214" cy="12710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i="1" dirty="0" err="1">
                <a:solidFill>
                  <a:schemeClr val="accent2"/>
                </a:solidFill>
              </a:rPr>
              <a:t>Optimising</a:t>
            </a:r>
            <a:r>
              <a:rPr lang="en-US" sz="2000" b="1" i="1" dirty="0">
                <a:solidFill>
                  <a:schemeClr val="accent2"/>
                </a:solidFill>
              </a:rPr>
              <a:t> Retail Strategies with Predictive Analytics and Machine Learning</a:t>
            </a:r>
          </a:p>
        </p:txBody>
      </p:sp>
    </p:spTree>
    <p:extLst>
      <p:ext uri="{BB962C8B-B14F-4D97-AF65-F5344CB8AC3E}">
        <p14:creationId xmlns:p14="http://schemas.microsoft.com/office/powerpoint/2010/main" val="36152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FFB51-5048-FAA9-5027-9A797DCE5A54}"/>
              </a:ext>
            </a:extLst>
          </p:cNvPr>
          <p:cNvSpPr>
            <a:spLocks noGrp="1"/>
          </p:cNvSpPr>
          <p:nvPr>
            <p:ph type="title"/>
          </p:nvPr>
        </p:nvSpPr>
        <p:spPr>
          <a:xfrm>
            <a:off x="841248" y="548640"/>
            <a:ext cx="3600860" cy="5431536"/>
          </a:xfrm>
        </p:spPr>
        <p:txBody>
          <a:bodyPr>
            <a:normAutofit/>
          </a:bodyPr>
          <a:lstStyle/>
          <a:p>
            <a:r>
              <a:rPr lang="en-AU" sz="5000" b="1" i="0">
                <a:effectLst/>
                <a:latin typeface="Arial" panose="020B0604020202020204" pitchFamily="34" charset="0"/>
              </a:rPr>
              <a:t>Modeling Approach:</a:t>
            </a:r>
            <a:br>
              <a:rPr lang="en-AU" sz="5000" b="1" i="0">
                <a:effectLst/>
                <a:latin typeface="Arial" panose="020B0604020202020204" pitchFamily="34" charset="0"/>
              </a:rPr>
            </a:br>
            <a:br>
              <a:rPr lang="en-AU" sz="5000" b="0" i="0">
                <a:effectLst/>
                <a:latin typeface="Arial" panose="020B0604020202020204" pitchFamily="34" charset="0"/>
              </a:rPr>
            </a:br>
            <a:endParaRPr lang="en-AU" sz="5000"/>
          </a:p>
        </p:txBody>
      </p:sp>
      <p:sp>
        <p:nvSpPr>
          <p:cNvPr id="2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8DA6B52E-7722-D38A-D4FF-3ED4B9BE7713}"/>
              </a:ext>
            </a:extLst>
          </p:cNvPr>
          <p:cNvSpPr>
            <a:spLocks noGrp="1"/>
          </p:cNvSpPr>
          <p:nvPr>
            <p:ph idx="1"/>
          </p:nvPr>
        </p:nvSpPr>
        <p:spPr>
          <a:xfrm>
            <a:off x="5126418" y="552091"/>
            <a:ext cx="6224335" cy="5431536"/>
          </a:xfrm>
        </p:spPr>
        <p:txBody>
          <a:bodyPr anchor="ctr">
            <a:normAutofit/>
          </a:bodyPr>
          <a:lstStyle/>
          <a:p>
            <a:pPr>
              <a:buFont typeface="Arial" panose="020B0604020202020204" pitchFamily="34" charset="0"/>
              <a:buChar char="•"/>
            </a:pPr>
            <a:r>
              <a:rPr lang="en-AU" sz="1400" b="1" i="0">
                <a:effectLst/>
                <a:latin typeface="Arial" panose="020B0604020202020204" pitchFamily="34" charset="0"/>
              </a:rPr>
              <a:t>Possible Models</a:t>
            </a:r>
            <a:r>
              <a:rPr lang="en-AU" sz="1400" b="0" i="0">
                <a:effectLst/>
                <a:latin typeface="Arial" panose="020B0604020202020204" pitchFamily="34" charset="0"/>
              </a:rPr>
              <a:t>:</a:t>
            </a:r>
          </a:p>
          <a:p>
            <a:pPr marL="742950" lvl="1" indent="-285750">
              <a:buFont typeface="Arial" panose="020B0604020202020204" pitchFamily="34" charset="0"/>
              <a:buChar char="•"/>
            </a:pPr>
            <a:r>
              <a:rPr lang="en-AU" sz="1400" i="0">
                <a:effectLst/>
                <a:latin typeface="Arial" panose="020B0604020202020204" pitchFamily="34" charset="0"/>
              </a:rPr>
              <a:t>Association Rule Learning: The Apriori algorithm finds interesting relationships and patterns in buying behavior by identifying sets of items frequently purchased together.</a:t>
            </a:r>
          </a:p>
          <a:p>
            <a:pPr marL="742950" lvl="1" indent="-285750">
              <a:buFont typeface="Arial" panose="020B0604020202020204" pitchFamily="34" charset="0"/>
              <a:buChar char="•"/>
            </a:pPr>
            <a:endParaRPr lang="en-AU" sz="1400" i="0">
              <a:effectLst/>
              <a:latin typeface="Arial" panose="020B0604020202020204" pitchFamily="34" charset="0"/>
            </a:endParaRPr>
          </a:p>
          <a:p>
            <a:pPr marL="742950" lvl="1" indent="-285750">
              <a:buFont typeface="Arial" panose="020B0604020202020204" pitchFamily="34" charset="0"/>
              <a:buChar char="•"/>
            </a:pPr>
            <a:r>
              <a:rPr lang="en-AU" sz="1400" i="0">
                <a:effectLst/>
                <a:latin typeface="Arial" panose="020B0604020202020204" pitchFamily="34" charset="0"/>
              </a:rPr>
              <a:t>Clustering (K-Means): K-Means groups users based on their purchase behavior, allowing for segmentation of customers. This can help tailor marketing efforts or inventory management.</a:t>
            </a:r>
          </a:p>
          <a:p>
            <a:pPr marL="742950" lvl="1" indent="-285750">
              <a:buFont typeface="Arial" panose="020B0604020202020204" pitchFamily="34" charset="0"/>
              <a:buChar char="•"/>
            </a:pPr>
            <a:endParaRPr lang="en-AU" sz="1400" i="0">
              <a:effectLst/>
              <a:latin typeface="Arial" panose="020B0604020202020204" pitchFamily="34" charset="0"/>
            </a:endParaRPr>
          </a:p>
          <a:p>
            <a:pPr marL="742950" lvl="1" indent="-285750">
              <a:buFont typeface="Arial" panose="020B0604020202020204" pitchFamily="34" charset="0"/>
              <a:buChar char="•"/>
            </a:pPr>
            <a:r>
              <a:rPr lang="en-AU" sz="1400" i="0">
                <a:effectLst/>
                <a:latin typeface="Arial" panose="020B0604020202020204" pitchFamily="34" charset="0"/>
              </a:rPr>
              <a:t>Classification (Decision Trees): Decision Trees utilize past purchasing behavior to predict whether a customer will purchase a particular product in the</a:t>
            </a:r>
            <a:endParaRPr lang="en-AU" sz="1400" b="0" i="0">
              <a:effectLst/>
              <a:latin typeface="Arial" panose="020B0604020202020204" pitchFamily="34" charset="0"/>
            </a:endParaRPr>
          </a:p>
          <a:p>
            <a:pPr>
              <a:buFont typeface="Arial" panose="020B0604020202020204" pitchFamily="34" charset="0"/>
              <a:buChar char="•"/>
            </a:pPr>
            <a:r>
              <a:rPr lang="en-AU" sz="1400" b="1" i="0">
                <a:effectLst/>
                <a:latin typeface="Arial" panose="020B0604020202020204" pitchFamily="34" charset="0"/>
              </a:rPr>
              <a:t>Model Selection</a:t>
            </a:r>
            <a:r>
              <a:rPr lang="en-AU" sz="1400" b="0" i="0">
                <a:effectLst/>
                <a:latin typeface="Arial" panose="020B0604020202020204" pitchFamily="34" charset="0"/>
              </a:rPr>
              <a:t>:</a:t>
            </a:r>
          </a:p>
          <a:p>
            <a:pPr marL="742950" lvl="1" indent="-285750">
              <a:buFont typeface="Arial" panose="020B0604020202020204" pitchFamily="34" charset="0"/>
              <a:buChar char="•"/>
            </a:pPr>
            <a:r>
              <a:rPr lang="en-AU" sz="1400" b="0" i="0">
                <a:effectLst/>
                <a:latin typeface="Arial" panose="020B0604020202020204" pitchFamily="34" charset="0"/>
              </a:rPr>
              <a:t>K-Means was selected for clustering due to its simplicity and efficiency in handling large datasets, while the Decision Tree was chosen for its interpretability and effectiveness in classification tasks.</a:t>
            </a:r>
          </a:p>
          <a:p>
            <a:pPr>
              <a:buFont typeface="Arial" panose="020B0604020202020204" pitchFamily="34" charset="0"/>
              <a:buChar char="•"/>
            </a:pPr>
            <a:r>
              <a:rPr lang="en-AU" sz="1400" b="1" i="0">
                <a:effectLst/>
                <a:latin typeface="Arial" panose="020B0604020202020204" pitchFamily="34" charset="0"/>
              </a:rPr>
              <a:t>Pros and Cons</a:t>
            </a:r>
            <a:r>
              <a:rPr lang="en-AU" sz="1400" b="0" i="0">
                <a:effectLst/>
                <a:latin typeface="Arial" panose="020B0604020202020204" pitchFamily="34" charset="0"/>
              </a:rPr>
              <a:t>:</a:t>
            </a:r>
          </a:p>
          <a:p>
            <a:pPr marL="742950" lvl="1" indent="-285750">
              <a:buFont typeface="Arial" panose="020B0604020202020204" pitchFamily="34" charset="0"/>
              <a:buChar char="•"/>
            </a:pPr>
            <a:r>
              <a:rPr lang="en-AU" sz="1400" b="1" i="0">
                <a:effectLst/>
                <a:latin typeface="Arial" panose="020B0604020202020204" pitchFamily="34" charset="0"/>
              </a:rPr>
              <a:t>K-Means</a:t>
            </a:r>
            <a:r>
              <a:rPr lang="en-AU" sz="1400" b="0" i="0">
                <a:effectLst/>
                <a:latin typeface="Arial" panose="020B0604020202020204" pitchFamily="34" charset="0"/>
              </a:rPr>
              <a:t>: Pros - Simple and fast; Cons - Choosing the right number of clusters can be subjective.</a:t>
            </a:r>
          </a:p>
          <a:p>
            <a:pPr marL="742950" lvl="1" indent="-285750">
              <a:buFont typeface="Arial" panose="020B0604020202020204" pitchFamily="34" charset="0"/>
              <a:buChar char="•"/>
            </a:pPr>
            <a:r>
              <a:rPr lang="en-AU" sz="1400" b="1" i="0">
                <a:effectLst/>
                <a:latin typeface="Arial" panose="020B0604020202020204" pitchFamily="34" charset="0"/>
              </a:rPr>
              <a:t>Decision Trees</a:t>
            </a:r>
            <a:r>
              <a:rPr lang="en-AU" sz="1400" b="0" i="0">
                <a:effectLst/>
                <a:latin typeface="Arial" panose="020B0604020202020204" pitchFamily="34" charset="0"/>
              </a:rPr>
              <a:t>: Pros - Easy to interpret and visualize; Cons - Prone to overfitting without tuning.</a:t>
            </a:r>
          </a:p>
          <a:p>
            <a:endParaRPr lang="en-AU" sz="1400"/>
          </a:p>
        </p:txBody>
      </p:sp>
    </p:spTree>
    <p:extLst>
      <p:ext uri="{BB962C8B-B14F-4D97-AF65-F5344CB8AC3E}">
        <p14:creationId xmlns:p14="http://schemas.microsoft.com/office/powerpoint/2010/main" val="72819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53FF1C-FE98-AFA6-C2B0-2AC383CBABD1}"/>
              </a:ext>
            </a:extLst>
          </p:cNvPr>
          <p:cNvSpPr txBox="1"/>
          <p:nvPr/>
        </p:nvSpPr>
        <p:spPr>
          <a:xfrm>
            <a:off x="768531" y="2116182"/>
            <a:ext cx="9916886" cy="3925823"/>
          </a:xfrm>
          <a:prstGeom prst="rect">
            <a:avLst/>
          </a:prstGeom>
        </p:spPr>
        <p:txBody>
          <a:bodyPr vert="horz" lIns="91440" tIns="45720" rIns="91440" bIns="45720" rtlCol="0">
            <a:normAutofit lnSpcReduction="10000"/>
          </a:bodyPr>
          <a:lstStyle/>
          <a:p>
            <a:pPr marL="742950" lvl="1" indent="-228600">
              <a:lnSpc>
                <a:spcPct val="90000"/>
              </a:lnSpc>
              <a:spcAft>
                <a:spcPts val="600"/>
              </a:spcAft>
              <a:buFont typeface="Arial" panose="020B0604020202020204" pitchFamily="34" charset="0"/>
              <a:buChar char="•"/>
            </a:pPr>
            <a:r>
              <a:rPr lang="en-US" sz="2200" b="1" i="0" dirty="0">
                <a:effectLst/>
              </a:rPr>
              <a:t>Challenge</a:t>
            </a:r>
            <a:r>
              <a:rPr lang="en-US" sz="2200" b="0" i="0" dirty="0">
                <a:effectLst/>
              </a:rPr>
              <a:t>: Our analysis relies on the Instacart Grocery Dataset, which can be massive in scale.</a:t>
            </a:r>
          </a:p>
          <a:p>
            <a:pPr marL="742950" lvl="1" indent="-228600">
              <a:lnSpc>
                <a:spcPct val="90000"/>
              </a:lnSpc>
              <a:spcAft>
                <a:spcPts val="600"/>
              </a:spcAft>
              <a:buFont typeface="Arial" panose="020B0604020202020204" pitchFamily="34" charset="0"/>
              <a:buChar char="•"/>
            </a:pPr>
            <a:r>
              <a:rPr lang="en-US" sz="2200" b="1" i="0" dirty="0">
                <a:effectLst/>
              </a:rPr>
              <a:t>Limitation</a:t>
            </a:r>
            <a:r>
              <a:rPr lang="en-US" sz="2200" b="0" i="0" dirty="0">
                <a:effectLst/>
              </a:rPr>
              <a:t>: Due to RAM constraints (probing local environment with 8GB), full in-memory processing of the dataset is unfeasible.</a:t>
            </a:r>
          </a:p>
          <a:p>
            <a:pPr indent="-228600">
              <a:lnSpc>
                <a:spcPct val="90000"/>
              </a:lnSpc>
              <a:spcAft>
                <a:spcPts val="600"/>
              </a:spcAft>
              <a:buFont typeface="Arial" panose="020B0604020202020204" pitchFamily="34" charset="0"/>
              <a:buChar char="•"/>
            </a:pPr>
            <a:r>
              <a:rPr lang="en-US" sz="2200" b="1" i="0" dirty="0">
                <a:effectLst/>
              </a:rPr>
              <a:t>Explaining the RAM Limitation</a:t>
            </a:r>
            <a:endParaRPr lang="en-US" sz="2200" b="0" i="0" dirty="0">
              <a:effectLst/>
            </a:endParaRPr>
          </a:p>
          <a:p>
            <a:pPr marL="742950" lvl="1" indent="-228600">
              <a:lnSpc>
                <a:spcPct val="90000"/>
              </a:lnSpc>
              <a:spcAft>
                <a:spcPts val="600"/>
              </a:spcAft>
              <a:buFont typeface="Arial" panose="020B0604020202020204" pitchFamily="34" charset="0"/>
              <a:buChar char="•"/>
            </a:pPr>
            <a:r>
              <a:rPr lang="en-US" sz="2200" b="0" i="0" dirty="0">
                <a:effectLst/>
              </a:rPr>
              <a:t>Use visuals or graphics to illustrate how much memory is consumed with example data sizes.</a:t>
            </a:r>
          </a:p>
          <a:p>
            <a:pPr marL="514350" lvl="1" algn="ctr">
              <a:lnSpc>
                <a:spcPct val="90000"/>
              </a:lnSpc>
              <a:spcAft>
                <a:spcPts val="600"/>
              </a:spcAft>
            </a:pPr>
            <a:endParaRPr lang="en-US" sz="2800" b="0" i="1" dirty="0">
              <a:effectLst/>
            </a:endParaRPr>
          </a:p>
          <a:p>
            <a:pPr marL="514350" lvl="1" algn="ctr">
              <a:lnSpc>
                <a:spcPct val="90000"/>
              </a:lnSpc>
              <a:spcAft>
                <a:spcPts val="600"/>
              </a:spcAft>
            </a:pPr>
            <a:r>
              <a:rPr lang="en-US" sz="2800" b="0" i="1" dirty="0">
                <a:effectLst/>
              </a:rPr>
              <a:t>“For large datasets, the data structures can exceed available RAM, leading to performance degradation or failure to run the model.”</a:t>
            </a:r>
            <a:endParaRPr lang="en-US" sz="2800" b="0" i="0" dirty="0">
              <a:effectLst/>
            </a:endParaRPr>
          </a:p>
        </p:txBody>
      </p:sp>
      <p:sp>
        <p:nvSpPr>
          <p:cNvPr id="7" name="TextBox 6">
            <a:extLst>
              <a:ext uri="{FF2B5EF4-FFF2-40B4-BE49-F238E27FC236}">
                <a16:creationId xmlns:a16="http://schemas.microsoft.com/office/drawing/2014/main" id="{28635193-CEEC-A7D6-AC54-8285E7CE76AE}"/>
              </a:ext>
            </a:extLst>
          </p:cNvPr>
          <p:cNvSpPr txBox="1"/>
          <p:nvPr/>
        </p:nvSpPr>
        <p:spPr>
          <a:xfrm>
            <a:off x="2428168" y="585218"/>
            <a:ext cx="6096000" cy="830997"/>
          </a:xfrm>
          <a:prstGeom prst="rect">
            <a:avLst/>
          </a:prstGeom>
          <a:noFill/>
        </p:spPr>
        <p:txBody>
          <a:bodyPr wrap="square">
            <a:spAutoFit/>
          </a:bodyPr>
          <a:lstStyle/>
          <a:p>
            <a:pPr algn="ctr"/>
            <a:r>
              <a:rPr lang="en-AU" sz="4800" b="1" i="0" dirty="0">
                <a:solidFill>
                  <a:srgbClr val="111111"/>
                </a:solidFill>
                <a:effectLst/>
                <a:latin typeface="-apple-system"/>
              </a:rPr>
              <a:t>Error Analysis</a:t>
            </a:r>
            <a:endParaRPr lang="en-AU" sz="4800" dirty="0"/>
          </a:p>
        </p:txBody>
      </p:sp>
    </p:spTree>
    <p:extLst>
      <p:ext uri="{BB962C8B-B14F-4D97-AF65-F5344CB8AC3E}">
        <p14:creationId xmlns:p14="http://schemas.microsoft.com/office/powerpoint/2010/main" val="23194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BCC01A-5641-BE90-4EAB-C12CEB20C192}"/>
              </a:ext>
            </a:extLst>
          </p:cNvPr>
          <p:cNvPicPr>
            <a:picLocks noChangeAspect="1"/>
          </p:cNvPicPr>
          <p:nvPr/>
        </p:nvPicPr>
        <p:blipFill>
          <a:blip r:embed="rId2"/>
          <a:stretch>
            <a:fillRect/>
          </a:stretch>
        </p:blipFill>
        <p:spPr>
          <a:xfrm>
            <a:off x="1332835" y="504417"/>
            <a:ext cx="9526329" cy="5849166"/>
          </a:xfrm>
          <a:prstGeom prst="rect">
            <a:avLst/>
          </a:prstGeom>
        </p:spPr>
      </p:pic>
    </p:spTree>
    <p:extLst>
      <p:ext uri="{BB962C8B-B14F-4D97-AF65-F5344CB8AC3E}">
        <p14:creationId xmlns:p14="http://schemas.microsoft.com/office/powerpoint/2010/main" val="3473181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F1BD34-90AA-BBFD-0CD3-AE28776DE08C}"/>
              </a:ext>
            </a:extLst>
          </p:cNvPr>
          <p:cNvPicPr>
            <a:picLocks noChangeAspect="1"/>
          </p:cNvPicPr>
          <p:nvPr/>
        </p:nvPicPr>
        <p:blipFill>
          <a:blip r:embed="rId3"/>
          <a:stretch>
            <a:fillRect/>
          </a:stretch>
        </p:blipFill>
        <p:spPr>
          <a:xfrm>
            <a:off x="194401" y="1486471"/>
            <a:ext cx="4865279" cy="4564334"/>
          </a:xfrm>
          <a:prstGeom prst="rect">
            <a:avLst/>
          </a:prstGeom>
        </p:spPr>
      </p:pic>
      <p:pic>
        <p:nvPicPr>
          <p:cNvPr id="6" name="Picture 5">
            <a:extLst>
              <a:ext uri="{FF2B5EF4-FFF2-40B4-BE49-F238E27FC236}">
                <a16:creationId xmlns:a16="http://schemas.microsoft.com/office/drawing/2014/main" id="{64E36609-93FD-9ED5-CA75-F92792E5F4E9}"/>
              </a:ext>
            </a:extLst>
          </p:cNvPr>
          <p:cNvPicPr>
            <a:picLocks noChangeAspect="1"/>
          </p:cNvPicPr>
          <p:nvPr/>
        </p:nvPicPr>
        <p:blipFill>
          <a:blip r:embed="rId4"/>
          <a:stretch>
            <a:fillRect/>
          </a:stretch>
        </p:blipFill>
        <p:spPr>
          <a:xfrm>
            <a:off x="5245133" y="1582261"/>
            <a:ext cx="6220187" cy="4372754"/>
          </a:xfrm>
          <a:prstGeom prst="rect">
            <a:avLst/>
          </a:prstGeom>
        </p:spPr>
      </p:pic>
      <p:sp>
        <p:nvSpPr>
          <p:cNvPr id="8" name="TextBox 7">
            <a:extLst>
              <a:ext uri="{FF2B5EF4-FFF2-40B4-BE49-F238E27FC236}">
                <a16:creationId xmlns:a16="http://schemas.microsoft.com/office/drawing/2014/main" id="{0CEF92DD-DF4B-6CC6-C65A-3E08ACDDBDFA}"/>
              </a:ext>
            </a:extLst>
          </p:cNvPr>
          <p:cNvSpPr txBox="1"/>
          <p:nvPr/>
        </p:nvSpPr>
        <p:spPr>
          <a:xfrm>
            <a:off x="870857" y="718319"/>
            <a:ext cx="6096000" cy="369332"/>
          </a:xfrm>
          <a:prstGeom prst="rect">
            <a:avLst/>
          </a:prstGeom>
          <a:noFill/>
        </p:spPr>
        <p:txBody>
          <a:bodyPr wrap="square">
            <a:spAutoFit/>
          </a:bodyPr>
          <a:lstStyle/>
          <a:p>
            <a:r>
              <a:rPr lang="en-AU" b="1" dirty="0">
                <a:solidFill>
                  <a:srgbClr val="1C2024"/>
                </a:solidFill>
                <a:latin typeface="Arial" panose="020B0604020202020204" pitchFamily="34" charset="0"/>
              </a:rPr>
              <a:t>Feature Selection: Random Forest</a:t>
            </a:r>
            <a:endParaRPr lang="en-AU" dirty="0"/>
          </a:p>
        </p:txBody>
      </p:sp>
    </p:spTree>
    <p:extLst>
      <p:ext uri="{BB962C8B-B14F-4D97-AF65-F5344CB8AC3E}">
        <p14:creationId xmlns:p14="http://schemas.microsoft.com/office/powerpoint/2010/main" val="263032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700" b="1" i="0" kern="1200">
                <a:solidFill>
                  <a:srgbClr val="FFFFFF"/>
                </a:solidFill>
                <a:effectLst/>
                <a:latin typeface="+mj-lt"/>
                <a:ea typeface="+mj-ea"/>
                <a:cs typeface="+mj-cs"/>
              </a:rPr>
              <a:t>Explainability and Interpretability</a:t>
            </a: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D29810-43C4-8E41-B7C4-680AB704943C}"/>
              </a:ext>
            </a:extLst>
          </p:cNvPr>
          <p:cNvSpPr txBox="1"/>
          <p:nvPr/>
        </p:nvSpPr>
        <p:spPr>
          <a:xfrm>
            <a:off x="5370153" y="1526033"/>
            <a:ext cx="5536397" cy="39352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i="0" dirty="0">
                <a:effectLst/>
              </a:rPr>
              <a:t>Interpretability Techniques</a:t>
            </a:r>
          </a:p>
          <a:p>
            <a:pPr>
              <a:lnSpc>
                <a:spcPct val="90000"/>
              </a:lnSpc>
              <a:spcAft>
                <a:spcPts val="600"/>
              </a:spcAft>
            </a:pPr>
            <a:r>
              <a:rPr lang="en-US" b="0" i="0" dirty="0">
                <a:effectLst/>
              </a:rPr>
              <a:t>Given the model did not run successfully, interpretability techniques like </a:t>
            </a:r>
            <a:r>
              <a:rPr lang="en-US" b="0" i="0" dirty="0" err="1">
                <a:effectLst/>
              </a:rPr>
              <a:t>Apriori</a:t>
            </a:r>
            <a:r>
              <a:rPr lang="en-US" b="0" i="0" dirty="0">
                <a:effectLst/>
              </a:rPr>
              <a:t> Algorithm, Clustering through K means, Decision trees and logistic regression could not be applied. Typically, these techniques would help in understanding feature importance and model decision-making processes.</a:t>
            </a:r>
          </a:p>
          <a:p>
            <a:pPr indent="-228600">
              <a:lnSpc>
                <a:spcPct val="90000"/>
              </a:lnSpc>
              <a:spcAft>
                <a:spcPts val="600"/>
              </a:spcAft>
              <a:buFont typeface="Arial" panose="020B0604020202020204" pitchFamily="34" charset="0"/>
              <a:buChar char="•"/>
            </a:pPr>
            <a:endParaRPr lang="en-US" b="0" i="0" dirty="0">
              <a:effectLst/>
            </a:endParaRPr>
          </a:p>
          <a:p>
            <a:pPr>
              <a:lnSpc>
                <a:spcPct val="90000"/>
              </a:lnSpc>
              <a:spcAft>
                <a:spcPts val="600"/>
              </a:spcAft>
            </a:pPr>
            <a:r>
              <a:rPr lang="en-US" b="0" i="0" dirty="0">
                <a:effectLst/>
              </a:rPr>
              <a:t>Without successful model execution, specific examples of correct and incorrect predictions are unavailable. Normally, these examples would illustrate how the model interprets various features and makes decisions.</a:t>
            </a:r>
          </a:p>
        </p:txBody>
      </p:sp>
    </p:spTree>
    <p:extLst>
      <p:ext uri="{BB962C8B-B14F-4D97-AF65-F5344CB8AC3E}">
        <p14:creationId xmlns:p14="http://schemas.microsoft.com/office/powerpoint/2010/main" val="405015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841248" y="548640"/>
            <a:ext cx="3600860" cy="5431536"/>
          </a:xfrm>
        </p:spPr>
        <p:txBody>
          <a:bodyPr vert="horz" lIns="91440" tIns="45720" rIns="91440" bIns="45720" rtlCol="0" anchor="ctr">
            <a:normAutofit/>
          </a:bodyPr>
          <a:lstStyle/>
          <a:p>
            <a:r>
              <a:rPr lang="en-US" sz="5400" b="1" i="0" kern="1200">
                <a:solidFill>
                  <a:schemeClr val="tx1"/>
                </a:solidFill>
                <a:effectLst/>
                <a:latin typeface="+mj-lt"/>
                <a:ea typeface="+mj-ea"/>
                <a:cs typeface="+mj-cs"/>
              </a:rPr>
              <a:t>Results and Impact</a:t>
            </a:r>
          </a:p>
        </p:txBody>
      </p:sp>
      <p:sp>
        <p:nvSpPr>
          <p:cNvPr id="3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AD29810-43C4-8E41-B7C4-680AB704943C}"/>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1" i="0" dirty="0">
                <a:effectLst/>
              </a:rPr>
              <a:t>Summary Table</a:t>
            </a:r>
          </a:p>
          <a:p>
            <a:pPr lvl="1" indent="-228600">
              <a:lnSpc>
                <a:spcPct val="90000"/>
              </a:lnSpc>
              <a:spcAft>
                <a:spcPts val="600"/>
              </a:spcAft>
              <a:buFont typeface="Arial" panose="020B0604020202020204" pitchFamily="34" charset="0"/>
              <a:buChar char="•"/>
            </a:pPr>
            <a:r>
              <a:rPr lang="en-US" sz="2200" b="0" i="0" dirty="0">
                <a:effectLst/>
              </a:rPr>
              <a:t>As the model could not be executed, a summary table of performance metrics is not available. Ideally, this table would include metrics such as accuracy, precision, recall, and F1-score.</a:t>
            </a:r>
          </a:p>
          <a:p>
            <a:pPr indent="-228600">
              <a:lnSpc>
                <a:spcPct val="90000"/>
              </a:lnSpc>
              <a:spcAft>
                <a:spcPts val="600"/>
              </a:spcAft>
              <a:buFont typeface="Arial" panose="020B0604020202020204" pitchFamily="34" charset="0"/>
              <a:buChar char="•"/>
            </a:pPr>
            <a:r>
              <a:rPr lang="en-US" sz="2200" b="1" i="0" dirty="0">
                <a:effectLst/>
              </a:rPr>
              <a:t>Impact Explanation</a:t>
            </a:r>
          </a:p>
          <a:p>
            <a:pPr lvl="1" indent="-228600">
              <a:lnSpc>
                <a:spcPct val="90000"/>
              </a:lnSpc>
              <a:spcAft>
                <a:spcPts val="600"/>
              </a:spcAft>
              <a:buFont typeface="Arial" panose="020B0604020202020204" pitchFamily="34" charset="0"/>
              <a:buChar char="•"/>
            </a:pPr>
            <a:r>
              <a:rPr lang="en-US" sz="2200" b="0" i="0" dirty="0">
                <a:effectLst/>
              </a:rPr>
              <a:t>The inability to run the model due to memory constraints highlights the importance of efficient data handling and preprocessing. Addressing these issues is crucial for achieving the project’s goals of improving retail decision-making and customer insights.</a:t>
            </a:r>
          </a:p>
        </p:txBody>
      </p:sp>
    </p:spTree>
    <p:extLst>
      <p:ext uri="{BB962C8B-B14F-4D97-AF65-F5344CB8AC3E}">
        <p14:creationId xmlns:p14="http://schemas.microsoft.com/office/powerpoint/2010/main" val="68764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2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b="1" i="0" kern="1200">
                <a:solidFill>
                  <a:schemeClr val="tx1"/>
                </a:solidFill>
                <a:effectLst/>
                <a:latin typeface="+mj-lt"/>
                <a:ea typeface="+mj-ea"/>
                <a:cs typeface="+mj-cs"/>
              </a:rPr>
              <a:t> Deployment and Practical Applications</a:t>
            </a:r>
          </a:p>
        </p:txBody>
      </p:sp>
      <p:sp>
        <p:nvSpPr>
          <p:cNvPr id="23" name="Rectangle 2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5" name="TextBox 3">
            <a:extLst>
              <a:ext uri="{FF2B5EF4-FFF2-40B4-BE49-F238E27FC236}">
                <a16:creationId xmlns:a16="http://schemas.microsoft.com/office/drawing/2014/main" id="{437D3880-4395-CDB6-6399-AE6F11A9C4D6}"/>
              </a:ext>
            </a:extLst>
          </p:cNvPr>
          <p:cNvGraphicFramePr/>
          <p:nvPr>
            <p:extLst>
              <p:ext uri="{D42A27DB-BD31-4B8C-83A1-F6EECF244321}">
                <p14:modId xmlns:p14="http://schemas.microsoft.com/office/powerpoint/2010/main" val="51801382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580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b="1" i="0" kern="1200">
                <a:solidFill>
                  <a:schemeClr val="tx1"/>
                </a:solidFill>
                <a:effectLst/>
                <a:latin typeface="+mj-lt"/>
                <a:ea typeface="+mj-ea"/>
                <a:cs typeface="+mj-cs"/>
              </a:rPr>
              <a:t> Future Work and Improvements</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6" name="TextBox 3">
            <a:extLst>
              <a:ext uri="{FF2B5EF4-FFF2-40B4-BE49-F238E27FC236}">
                <a16:creationId xmlns:a16="http://schemas.microsoft.com/office/drawing/2014/main" id="{DDEC270F-6EDE-7A34-E5EB-9FD6BDC13642}"/>
              </a:ext>
            </a:extLst>
          </p:cNvPr>
          <p:cNvGraphicFramePr/>
          <p:nvPr>
            <p:extLst>
              <p:ext uri="{D42A27DB-BD31-4B8C-83A1-F6EECF244321}">
                <p14:modId xmlns:p14="http://schemas.microsoft.com/office/powerpoint/2010/main" val="19488849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94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2C37B9C-47DB-6AFA-B572-E55147A8127F}"/>
              </a:ext>
            </a:extLst>
          </p:cNvPr>
          <p:cNvSpPr>
            <a:spLocks noGrp="1"/>
          </p:cNvSpPr>
          <p:nvPr>
            <p:ph type="title"/>
          </p:nvPr>
        </p:nvSpPr>
        <p:spPr>
          <a:xfrm>
            <a:off x="640080" y="325369"/>
            <a:ext cx="4368602" cy="1956841"/>
          </a:xfrm>
        </p:spPr>
        <p:txBody>
          <a:bodyPr anchor="b">
            <a:normAutofit/>
          </a:bodyPr>
          <a:lstStyle/>
          <a:p>
            <a:r>
              <a:rPr lang="en-AU" sz="5400" b="1" dirty="0"/>
              <a:t>Agenda</a:t>
            </a:r>
          </a:p>
        </p:txBody>
      </p:sp>
      <p:sp>
        <p:nvSpPr>
          <p:cNvPr id="6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A71F19-A0FB-EEE2-BB0E-D15B620165B9}"/>
              </a:ext>
            </a:extLst>
          </p:cNvPr>
          <p:cNvSpPr>
            <a:spLocks noGrp="1"/>
          </p:cNvSpPr>
          <p:nvPr>
            <p:ph idx="1"/>
          </p:nvPr>
        </p:nvSpPr>
        <p:spPr>
          <a:xfrm>
            <a:off x="640081" y="2910065"/>
            <a:ext cx="3474720" cy="3283501"/>
          </a:xfrm>
        </p:spPr>
        <p:txBody>
          <a:bodyPr>
            <a:normAutofit/>
          </a:bodyPr>
          <a:lstStyle/>
          <a:p>
            <a:pPr>
              <a:buFont typeface="Wingdings" panose="05000000000000000000" pitchFamily="2" charset="2"/>
              <a:buChar char="§"/>
            </a:pPr>
            <a:r>
              <a:rPr lang="en-AU" sz="1500" b="1" i="0" dirty="0">
                <a:effectLst/>
                <a:latin typeface="-apple-system"/>
              </a:rPr>
              <a:t>Introduction and Problem Statement</a:t>
            </a:r>
          </a:p>
          <a:p>
            <a:pPr>
              <a:buFont typeface="Wingdings" panose="05000000000000000000" pitchFamily="2" charset="2"/>
              <a:buChar char="§"/>
            </a:pPr>
            <a:r>
              <a:rPr lang="en-AU" sz="1500" b="1" i="0" dirty="0">
                <a:effectLst/>
                <a:latin typeface="-apple-system"/>
              </a:rPr>
              <a:t>Data Collection and Preparation</a:t>
            </a:r>
          </a:p>
          <a:p>
            <a:pPr>
              <a:buFont typeface="Wingdings" panose="05000000000000000000" pitchFamily="2" charset="2"/>
              <a:buChar char="§"/>
            </a:pPr>
            <a:r>
              <a:rPr lang="en-AU" sz="1500" b="1" i="0" dirty="0">
                <a:effectLst/>
                <a:latin typeface="-apple-system"/>
              </a:rPr>
              <a:t>Exploratory Data Analysis (EDA)</a:t>
            </a:r>
          </a:p>
          <a:p>
            <a:pPr>
              <a:buFont typeface="Wingdings" panose="05000000000000000000" pitchFamily="2" charset="2"/>
              <a:buChar char="§"/>
            </a:pPr>
            <a:r>
              <a:rPr lang="en-AU" sz="1500" b="1" i="0" dirty="0" err="1">
                <a:effectLst/>
                <a:latin typeface="-apple-system"/>
              </a:rPr>
              <a:t>Modeling</a:t>
            </a:r>
            <a:r>
              <a:rPr lang="en-AU" sz="1500" b="1" i="0" dirty="0">
                <a:effectLst/>
                <a:latin typeface="-apple-system"/>
              </a:rPr>
              <a:t> Approach</a:t>
            </a:r>
          </a:p>
          <a:p>
            <a:pPr>
              <a:buFont typeface="Wingdings" panose="05000000000000000000" pitchFamily="2" charset="2"/>
              <a:buChar char="§"/>
            </a:pPr>
            <a:r>
              <a:rPr lang="en-AU" sz="1500" b="1" i="0" dirty="0">
                <a:effectLst/>
                <a:latin typeface="-apple-system"/>
              </a:rPr>
              <a:t>Error Analysis</a:t>
            </a:r>
          </a:p>
          <a:p>
            <a:pPr>
              <a:buFont typeface="Wingdings" panose="05000000000000000000" pitchFamily="2" charset="2"/>
              <a:buChar char="§"/>
            </a:pPr>
            <a:r>
              <a:rPr lang="en-AU" sz="1500" b="1" i="0" dirty="0">
                <a:effectLst/>
                <a:latin typeface="-apple-system"/>
              </a:rPr>
              <a:t>Results and Impact</a:t>
            </a:r>
          </a:p>
          <a:p>
            <a:pPr>
              <a:buFont typeface="Wingdings" panose="05000000000000000000" pitchFamily="2" charset="2"/>
              <a:buChar char="§"/>
            </a:pPr>
            <a:r>
              <a:rPr lang="en-AU" sz="1500" b="1" i="0" dirty="0">
                <a:effectLst/>
                <a:latin typeface="-apple-system"/>
              </a:rPr>
              <a:t>Deployment and Practical Applications</a:t>
            </a:r>
          </a:p>
          <a:p>
            <a:pPr>
              <a:buFont typeface="Wingdings" panose="05000000000000000000" pitchFamily="2" charset="2"/>
              <a:buChar char="§"/>
            </a:pPr>
            <a:r>
              <a:rPr lang="en-AU" sz="1500" b="1" i="0" dirty="0">
                <a:effectLst/>
                <a:latin typeface="-apple-system"/>
              </a:rPr>
              <a:t>Future Work and Improvements</a:t>
            </a:r>
          </a:p>
        </p:txBody>
      </p:sp>
      <p:pic>
        <p:nvPicPr>
          <p:cNvPr id="11" name="Picture 10" descr="Flatlay top view of citrus fruits rolling from a bag">
            <a:extLst>
              <a:ext uri="{FF2B5EF4-FFF2-40B4-BE49-F238E27FC236}">
                <a16:creationId xmlns:a16="http://schemas.microsoft.com/office/drawing/2014/main" id="{4235DCB6-66E0-2071-E26C-97C794EB65C8}"/>
              </a:ext>
            </a:extLst>
          </p:cNvPr>
          <p:cNvPicPr>
            <a:picLocks noChangeAspect="1"/>
          </p:cNvPicPr>
          <p:nvPr/>
        </p:nvPicPr>
        <p:blipFill>
          <a:blip r:embed="rId2">
            <a:extLst>
              <a:ext uri="{28A0092B-C50C-407E-A947-70E740481C1C}">
                <a14:useLocalDpi xmlns:a14="http://schemas.microsoft.com/office/drawing/2010/main" val="0"/>
              </a:ext>
            </a:extLst>
          </a:blip>
          <a:srcRect l="4178" r="2886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312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ange shopping bags">
            <a:extLst>
              <a:ext uri="{FF2B5EF4-FFF2-40B4-BE49-F238E27FC236}">
                <a16:creationId xmlns:a16="http://schemas.microsoft.com/office/drawing/2014/main" id="{5AFF2AA7-8C1D-3471-CF87-B58AB24CBF1E}"/>
              </a:ext>
            </a:extLst>
          </p:cNvPr>
          <p:cNvPicPr>
            <a:picLocks noChangeAspect="1"/>
          </p:cNvPicPr>
          <p:nvPr/>
        </p:nvPicPr>
        <p:blipFill>
          <a:blip r:embed="rId3">
            <a:alphaModFix amt="55000"/>
            <a:extLst>
              <a:ext uri="{28A0092B-C50C-407E-A947-70E740481C1C}">
                <a14:useLocalDpi xmlns:a14="http://schemas.microsoft.com/office/drawing/2010/main" val="0"/>
              </a:ext>
            </a:extLst>
          </a:blip>
          <a:srcRect t="3433"/>
          <a:stretch/>
        </p:blipFill>
        <p:spPr>
          <a:xfrm>
            <a:off x="20" y="237383"/>
            <a:ext cx="12191980" cy="6858000"/>
          </a:xfrm>
          <a:prstGeom prst="rect">
            <a:avLst/>
          </a:prstGeom>
        </p:spPr>
      </p:pic>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838200" y="839403"/>
            <a:ext cx="10515600" cy="1325563"/>
          </a:xfrm>
        </p:spPr>
        <p:txBody>
          <a:bodyPr>
            <a:normAutofit/>
          </a:bodyPr>
          <a:lstStyle/>
          <a:p>
            <a:r>
              <a:rPr lang="en-AU" b="1" i="0" dirty="0">
                <a:solidFill>
                  <a:srgbClr val="FFFFFF"/>
                </a:solidFill>
                <a:effectLst/>
                <a:latin typeface="Arial" panose="020B0604020202020204" pitchFamily="34" charset="0"/>
              </a:rPr>
              <a:t>Introduction and Problem Statement:</a:t>
            </a:r>
            <a:endParaRPr lang="en-AU" b="1" dirty="0">
              <a:solidFill>
                <a:srgbClr val="FFFFFF"/>
              </a:solidFill>
            </a:endParaRP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90E08B01-7DBF-B62C-8035-AE13FD97BCA8}"/>
              </a:ext>
            </a:extLst>
          </p:cNvPr>
          <p:cNvGraphicFramePr>
            <a:graphicFrameLocks noGrp="1"/>
          </p:cNvGraphicFramePr>
          <p:nvPr>
            <p:ph idx="1"/>
            <p:extLst>
              <p:ext uri="{D42A27DB-BD31-4B8C-83A1-F6EECF244321}">
                <p14:modId xmlns:p14="http://schemas.microsoft.com/office/powerpoint/2010/main" val="33684386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40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A blue and white wavy pattern&#10;&#10;Description automatically generated">
            <a:extLst>
              <a:ext uri="{FF2B5EF4-FFF2-40B4-BE49-F238E27FC236}">
                <a16:creationId xmlns:a16="http://schemas.microsoft.com/office/drawing/2014/main" id="{41EFD1E3-1778-81C6-6AB6-24A6B46B734E}"/>
              </a:ext>
            </a:extLst>
          </p:cNvPr>
          <p:cNvPicPr>
            <a:picLocks noChangeAspect="1"/>
          </p:cNvPicPr>
          <p:nvPr/>
        </p:nvPicPr>
        <p:blipFill>
          <a:blip r:embed="rId3">
            <a:duotone>
              <a:schemeClr val="bg2">
                <a:shade val="45000"/>
                <a:satMod val="135000"/>
              </a:schemeClr>
              <a:prstClr val="white"/>
            </a:duotone>
          </a:blip>
          <a:srcRect t="31818" r="9091"/>
          <a:stretch/>
        </p:blipFill>
        <p:spPr>
          <a:xfrm>
            <a:off x="-286228" y="-365115"/>
            <a:ext cx="12191980" cy="6857990"/>
          </a:xfrm>
          <a:prstGeom prst="rect">
            <a:avLst/>
          </a:prstGeom>
        </p:spPr>
      </p:pic>
      <p:sp>
        <p:nvSpPr>
          <p:cNvPr id="38" name="Rectangle 3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F0BA0-A734-F0B0-6F7A-DBF7225735F3}"/>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dirty="0">
                <a:latin typeface="+mj-lt"/>
                <a:ea typeface="+mj-ea"/>
                <a:cs typeface="+mj-cs"/>
              </a:rPr>
              <a:t>Data Collection and Preparation:</a:t>
            </a:r>
          </a:p>
        </p:txBody>
      </p:sp>
      <p:graphicFrame>
        <p:nvGraphicFramePr>
          <p:cNvPr id="32" name="TextBox 6">
            <a:extLst>
              <a:ext uri="{FF2B5EF4-FFF2-40B4-BE49-F238E27FC236}">
                <a16:creationId xmlns:a16="http://schemas.microsoft.com/office/drawing/2014/main" id="{8B724D77-1DDB-89B0-2C07-6AD9D711C365}"/>
              </a:ext>
            </a:extLst>
          </p:cNvPr>
          <p:cNvGraphicFramePr/>
          <p:nvPr>
            <p:extLst>
              <p:ext uri="{D42A27DB-BD31-4B8C-83A1-F6EECF244321}">
                <p14:modId xmlns:p14="http://schemas.microsoft.com/office/powerpoint/2010/main" val="19103844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809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838200" y="459863"/>
            <a:ext cx="10515600" cy="1004594"/>
          </a:xfrm>
        </p:spPr>
        <p:txBody>
          <a:bodyPr>
            <a:normAutofit fontScale="90000"/>
          </a:bodyPr>
          <a:lstStyle/>
          <a:p>
            <a:pPr algn="ctr"/>
            <a:r>
              <a:rPr lang="en-AU" sz="3600" b="1" dirty="0">
                <a:solidFill>
                  <a:srgbClr val="FFFFFF"/>
                </a:solidFill>
              </a:rPr>
              <a:t>Key Preprocessing Steps:</a:t>
            </a:r>
            <a:br>
              <a:rPr lang="en-AU" sz="3600" b="1" dirty="0">
                <a:solidFill>
                  <a:srgbClr val="FFFFFF"/>
                </a:solidFill>
              </a:rPr>
            </a:br>
            <a:endParaRPr lang="en-AU" sz="3600" b="1" dirty="0">
              <a:solidFill>
                <a:srgbClr val="FFFFFF"/>
              </a:solidFill>
            </a:endParaRPr>
          </a:p>
        </p:txBody>
      </p:sp>
      <p:sp>
        <p:nvSpPr>
          <p:cNvPr id="22" name="Rectangle: Rounded Corners 2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09C709D-D832-6718-4982-33441C0017C0}"/>
              </a:ext>
            </a:extLst>
          </p:cNvPr>
          <p:cNvGraphicFramePr>
            <a:graphicFrameLocks noGrp="1"/>
          </p:cNvGraphicFramePr>
          <p:nvPr>
            <p:ph idx="1"/>
            <p:extLst>
              <p:ext uri="{D42A27DB-BD31-4B8C-83A1-F6EECF244321}">
                <p14:modId xmlns:p14="http://schemas.microsoft.com/office/powerpoint/2010/main" val="16893258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048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456538" y="874009"/>
            <a:ext cx="10515600" cy="1325563"/>
          </a:xfrm>
        </p:spPr>
        <p:txBody>
          <a:bodyPr>
            <a:normAutofit fontScale="90000"/>
          </a:bodyPr>
          <a:lstStyle/>
          <a:p>
            <a:pPr algn="ctr"/>
            <a:r>
              <a:rPr lang="en-AU" b="1" i="0" dirty="0">
                <a:solidFill>
                  <a:srgbClr val="1C2024"/>
                </a:solidFill>
                <a:effectLst/>
                <a:latin typeface="Arial" panose="020B0604020202020204" pitchFamily="34" charset="0"/>
              </a:rPr>
              <a:t>Exploratory Data Analysis (EDA):</a:t>
            </a:r>
            <a:br>
              <a:rPr lang="en-AU" b="1" i="0" dirty="0">
                <a:solidFill>
                  <a:srgbClr val="1C2024"/>
                </a:solidFill>
                <a:effectLst/>
                <a:latin typeface="Arial" panose="020B0604020202020204" pitchFamily="34" charset="0"/>
              </a:rPr>
            </a:br>
            <a:br>
              <a:rPr lang="en-AU" b="0" i="0" dirty="0">
                <a:solidFill>
                  <a:srgbClr val="1C2024"/>
                </a:solidFill>
                <a:effectLst/>
                <a:latin typeface="Arial" panose="020B0604020202020204" pitchFamily="34" charset="0"/>
              </a:rPr>
            </a:br>
            <a:endParaRPr lang="en-AU" dirty="0"/>
          </a:p>
        </p:txBody>
      </p:sp>
      <p:pic>
        <p:nvPicPr>
          <p:cNvPr id="9" name="Picture 8">
            <a:extLst>
              <a:ext uri="{FF2B5EF4-FFF2-40B4-BE49-F238E27FC236}">
                <a16:creationId xmlns:a16="http://schemas.microsoft.com/office/drawing/2014/main" id="{9DE8E1B4-E353-75E9-193B-35808886BE55}"/>
              </a:ext>
            </a:extLst>
          </p:cNvPr>
          <p:cNvPicPr>
            <a:picLocks noChangeAspect="1"/>
          </p:cNvPicPr>
          <p:nvPr/>
        </p:nvPicPr>
        <p:blipFill>
          <a:blip r:embed="rId2"/>
          <a:stretch>
            <a:fillRect/>
          </a:stretch>
        </p:blipFill>
        <p:spPr>
          <a:xfrm>
            <a:off x="327886" y="1730291"/>
            <a:ext cx="5668166" cy="1600423"/>
          </a:xfrm>
          <a:prstGeom prst="rect">
            <a:avLst/>
          </a:prstGeom>
        </p:spPr>
      </p:pic>
      <p:pic>
        <p:nvPicPr>
          <p:cNvPr id="13" name="Picture 12">
            <a:extLst>
              <a:ext uri="{FF2B5EF4-FFF2-40B4-BE49-F238E27FC236}">
                <a16:creationId xmlns:a16="http://schemas.microsoft.com/office/drawing/2014/main" id="{40E9D2F5-F35F-0340-F3AD-1675A26CB498}"/>
              </a:ext>
            </a:extLst>
          </p:cNvPr>
          <p:cNvPicPr>
            <a:picLocks noChangeAspect="1"/>
          </p:cNvPicPr>
          <p:nvPr/>
        </p:nvPicPr>
        <p:blipFill>
          <a:blip r:embed="rId3"/>
          <a:stretch>
            <a:fillRect/>
          </a:stretch>
        </p:blipFill>
        <p:spPr>
          <a:xfrm>
            <a:off x="6195950" y="1598213"/>
            <a:ext cx="4245542" cy="4207225"/>
          </a:xfrm>
          <a:prstGeom prst="rect">
            <a:avLst/>
          </a:prstGeom>
        </p:spPr>
      </p:pic>
    </p:spTree>
    <p:extLst>
      <p:ext uri="{BB962C8B-B14F-4D97-AF65-F5344CB8AC3E}">
        <p14:creationId xmlns:p14="http://schemas.microsoft.com/office/powerpoint/2010/main" val="91498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Orders Per User</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32251E06-2E9C-4D3A-B452-4535A30B705A}"/>
              </a:ext>
            </a:extLst>
          </p:cNvPr>
          <p:cNvPicPr>
            <a:picLocks noGrp="1" noChangeAspect="1"/>
          </p:cNvPicPr>
          <p:nvPr>
            <p:ph idx="1"/>
          </p:nvPr>
        </p:nvPicPr>
        <p:blipFill>
          <a:blip r:embed="rId2"/>
          <a:stretch>
            <a:fillRect/>
          </a:stretch>
        </p:blipFill>
        <p:spPr>
          <a:xfrm>
            <a:off x="320040" y="3013832"/>
            <a:ext cx="5614416" cy="2863351"/>
          </a:xfrm>
          <a:prstGeom prst="rect">
            <a:avLst/>
          </a:prstGeom>
        </p:spPr>
      </p:pic>
      <p:pic>
        <p:nvPicPr>
          <p:cNvPr id="9" name="Picture 8">
            <a:extLst>
              <a:ext uri="{FF2B5EF4-FFF2-40B4-BE49-F238E27FC236}">
                <a16:creationId xmlns:a16="http://schemas.microsoft.com/office/drawing/2014/main" id="{99353406-D26D-6E97-A4DC-126F4166BA11}"/>
              </a:ext>
            </a:extLst>
          </p:cNvPr>
          <p:cNvPicPr>
            <a:picLocks noChangeAspect="1"/>
          </p:cNvPicPr>
          <p:nvPr/>
        </p:nvPicPr>
        <p:blipFill>
          <a:blip r:embed="rId3"/>
          <a:stretch>
            <a:fillRect/>
          </a:stretch>
        </p:blipFill>
        <p:spPr>
          <a:xfrm>
            <a:off x="6254496" y="3013832"/>
            <a:ext cx="5614416" cy="2863351"/>
          </a:xfrm>
          <a:prstGeom prst="rect">
            <a:avLst/>
          </a:prstGeom>
        </p:spPr>
      </p:pic>
    </p:spTree>
    <p:extLst>
      <p:ext uri="{BB962C8B-B14F-4D97-AF65-F5344CB8AC3E}">
        <p14:creationId xmlns:p14="http://schemas.microsoft.com/office/powerpoint/2010/main" val="11443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630936" y="381000"/>
            <a:ext cx="3419856" cy="2003057"/>
          </a:xfrm>
        </p:spPr>
        <p:txBody>
          <a:bodyPr anchor="ctr">
            <a:normAutofit/>
          </a:bodyPr>
          <a:lstStyle/>
          <a:p>
            <a:r>
              <a:rPr lang="en-AU" sz="4800"/>
              <a:t>Top 10 Products</a:t>
            </a:r>
          </a:p>
        </p:txBody>
      </p:sp>
      <p:sp>
        <p:nvSpPr>
          <p:cNvPr id="16"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E69D2DE-D945-DF7E-39D3-0B07E9FAA29C}"/>
              </a:ext>
            </a:extLst>
          </p:cNvPr>
          <p:cNvSpPr>
            <a:spLocks noGrp="1"/>
          </p:cNvSpPr>
          <p:nvPr>
            <p:ph idx="1"/>
          </p:nvPr>
        </p:nvSpPr>
        <p:spPr>
          <a:xfrm>
            <a:off x="4654295" y="381000"/>
            <a:ext cx="6894576" cy="2003057"/>
          </a:xfrm>
        </p:spPr>
        <p:txBody>
          <a:bodyPr anchor="ctr">
            <a:normAutofit/>
          </a:bodyPr>
          <a:lstStyle/>
          <a:p>
            <a:endParaRPr lang="en-US" sz="2200" dirty="0"/>
          </a:p>
        </p:txBody>
      </p:sp>
      <p:pic>
        <p:nvPicPr>
          <p:cNvPr id="7" name="Picture 6">
            <a:extLst>
              <a:ext uri="{FF2B5EF4-FFF2-40B4-BE49-F238E27FC236}">
                <a16:creationId xmlns:a16="http://schemas.microsoft.com/office/drawing/2014/main" id="{08567CA2-D8F2-86CB-C8B1-C5C1FE2A9732}"/>
              </a:ext>
            </a:extLst>
          </p:cNvPr>
          <p:cNvPicPr>
            <a:picLocks noChangeAspect="1"/>
          </p:cNvPicPr>
          <p:nvPr/>
        </p:nvPicPr>
        <p:blipFill>
          <a:blip r:embed="rId2"/>
          <a:srcRect t="3859" r="-2" b="5922"/>
          <a:stretch/>
        </p:blipFill>
        <p:spPr>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p:spPr>
      </p:pic>
      <p:pic>
        <p:nvPicPr>
          <p:cNvPr id="5" name="Content Placeholder 4">
            <a:extLst>
              <a:ext uri="{FF2B5EF4-FFF2-40B4-BE49-F238E27FC236}">
                <a16:creationId xmlns:a16="http://schemas.microsoft.com/office/drawing/2014/main" id="{325431EB-4757-2003-9229-8B2D4F04B91C}"/>
              </a:ext>
            </a:extLst>
          </p:cNvPr>
          <p:cNvPicPr>
            <a:picLocks noChangeAspect="1"/>
          </p:cNvPicPr>
          <p:nvPr/>
        </p:nvPicPr>
        <p:blipFill>
          <a:blip r:embed="rId3"/>
          <a:srcRect l="4058" r="26507" b="1"/>
          <a:stretch/>
        </p:blipFill>
        <p:spPr>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p:spPr>
      </p:pic>
    </p:spTree>
    <p:extLst>
      <p:ext uri="{BB962C8B-B14F-4D97-AF65-F5344CB8AC3E}">
        <p14:creationId xmlns:p14="http://schemas.microsoft.com/office/powerpoint/2010/main" val="23955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FC806-8FEB-9695-EC49-2660F1247D50}"/>
              </a:ext>
            </a:extLst>
          </p:cNvPr>
          <p:cNvSpPr>
            <a:spLocks noGrp="1"/>
          </p:cNvSpPr>
          <p:nvPr>
            <p:ph type="title"/>
          </p:nvPr>
        </p:nvSpPr>
        <p:spPr>
          <a:xfrm>
            <a:off x="640080" y="304800"/>
            <a:ext cx="10908792" cy="1442339"/>
          </a:xfrm>
        </p:spPr>
        <p:txBody>
          <a:bodyPr vert="horz" lIns="91440" tIns="45720" rIns="91440" bIns="45720" rtlCol="0" anchor="b">
            <a:normAutofit/>
          </a:bodyPr>
          <a:lstStyle/>
          <a:p>
            <a:pPr algn="ctr"/>
            <a:r>
              <a:rPr lang="en-US" sz="6600" kern="1200">
                <a:solidFill>
                  <a:schemeClr val="tx1"/>
                </a:solidFill>
                <a:latin typeface="+mj-lt"/>
                <a:ea typeface="+mj-ea"/>
                <a:cs typeface="+mj-cs"/>
              </a:rPr>
              <a:t>Distribution of Basket Size</a:t>
            </a:r>
          </a:p>
        </p:txBody>
      </p:sp>
      <p:sp>
        <p:nvSpPr>
          <p:cNvPr id="19" name="sketch line">
            <a:extLst>
              <a:ext uri="{FF2B5EF4-FFF2-40B4-BE49-F238E27FC236}">
                <a16:creationId xmlns:a16="http://schemas.microsoft.com/office/drawing/2014/main" id="{5A09F8C8-3B6F-414C-866C-80565B61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6704EA-1E5F-9383-14DA-578CF3B15EFA}"/>
              </a:ext>
            </a:extLst>
          </p:cNvPr>
          <p:cNvPicPr>
            <a:picLocks noChangeAspect="1"/>
          </p:cNvPicPr>
          <p:nvPr/>
        </p:nvPicPr>
        <p:blipFill>
          <a:blip r:embed="rId2"/>
          <a:srcRect r="49502" b="1"/>
          <a:stretch/>
        </p:blipFill>
        <p:spPr>
          <a:xfrm>
            <a:off x="20" y="2665139"/>
            <a:ext cx="6181981" cy="4192863"/>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pic>
        <p:nvPicPr>
          <p:cNvPr id="5" name="Picture 4" descr="A graph of a number of items per basket&#10;&#10;Description automatically generated">
            <a:extLst>
              <a:ext uri="{FF2B5EF4-FFF2-40B4-BE49-F238E27FC236}">
                <a16:creationId xmlns:a16="http://schemas.microsoft.com/office/drawing/2014/main" id="{12FD459A-AFEF-955F-F8DC-561BF97D12C6}"/>
              </a:ext>
            </a:extLst>
          </p:cNvPr>
          <p:cNvPicPr>
            <a:picLocks noChangeAspect="1"/>
          </p:cNvPicPr>
          <p:nvPr/>
        </p:nvPicPr>
        <p:blipFill>
          <a:blip r:embed="rId3"/>
          <a:srcRect r="23143" b="1"/>
          <a:stretch/>
        </p:blipFill>
        <p:spPr>
          <a:xfrm>
            <a:off x="6094476" y="2765498"/>
            <a:ext cx="5789230" cy="3992143"/>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p:spPr>
      </p:pic>
    </p:spTree>
    <p:extLst>
      <p:ext uri="{BB962C8B-B14F-4D97-AF65-F5344CB8AC3E}">
        <p14:creationId xmlns:p14="http://schemas.microsoft.com/office/powerpoint/2010/main" val="2111844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TotalTime>
  <Words>1058</Words>
  <Application>Microsoft Office PowerPoint</Application>
  <PresentationFormat>Widescreen</PresentationFormat>
  <Paragraphs>99</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-apple-system</vt:lpstr>
      <vt:lpstr>Arial</vt:lpstr>
      <vt:lpstr>Avenir Next LT Pro</vt:lpstr>
      <vt:lpstr>Calibri</vt:lpstr>
      <vt:lpstr>Calibri Light</vt:lpstr>
      <vt:lpstr>Wingdings</vt:lpstr>
      <vt:lpstr>Office Theme</vt:lpstr>
      <vt:lpstr>Market Basket Analysis for Retail Stores</vt:lpstr>
      <vt:lpstr>Agenda</vt:lpstr>
      <vt:lpstr>Introduction and Problem Statement:</vt:lpstr>
      <vt:lpstr>PowerPoint Presentation</vt:lpstr>
      <vt:lpstr>Key Preprocessing Steps: </vt:lpstr>
      <vt:lpstr>Exploratory Data Analysis (EDA):  </vt:lpstr>
      <vt:lpstr>Orders Per User</vt:lpstr>
      <vt:lpstr>Top 10 Products</vt:lpstr>
      <vt:lpstr>Distribution of Basket Size</vt:lpstr>
      <vt:lpstr>Modeling Approach:  </vt:lpstr>
      <vt:lpstr>PowerPoint Presentation</vt:lpstr>
      <vt:lpstr>PowerPoint Presentation</vt:lpstr>
      <vt:lpstr>PowerPoint Presentation</vt:lpstr>
      <vt:lpstr>Explainability and Interpretability</vt:lpstr>
      <vt:lpstr>Results and Impact</vt:lpstr>
      <vt:lpstr> Deployment and Practical Applications</vt:lpstr>
      <vt:lpstr> Future Work and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for Retail Stores</dc:title>
  <dc:creator>Perez, Nicole</dc:creator>
  <cp:lastModifiedBy>Perez, Nicole</cp:lastModifiedBy>
  <cp:revision>2</cp:revision>
  <dcterms:created xsi:type="dcterms:W3CDTF">2024-11-01T21:49:15Z</dcterms:created>
  <dcterms:modified xsi:type="dcterms:W3CDTF">2024-11-02T01:27:42Z</dcterms:modified>
</cp:coreProperties>
</file>